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Override1.xml" ContentType="application/vnd.openxmlformats-officedocument.themeOverrid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9" r:id="rId4"/>
    <p:sldMasterId id="2147483660" r:id="rId5"/>
  </p:sldMasterIdLst>
  <p:notesMasterIdLst>
    <p:notesMasterId r:id="rId36"/>
  </p:notesMasterIdLst>
  <p:sldIdLst>
    <p:sldId id="2147472894" r:id="rId6"/>
    <p:sldId id="312" r:id="rId7"/>
    <p:sldId id="2147472859" r:id="rId8"/>
    <p:sldId id="2147472892" r:id="rId9"/>
    <p:sldId id="2147472893" r:id="rId10"/>
    <p:sldId id="2147472864" r:id="rId11"/>
    <p:sldId id="2147472867" r:id="rId12"/>
    <p:sldId id="2147472868" r:id="rId13"/>
    <p:sldId id="2147472896" r:id="rId14"/>
    <p:sldId id="2147472869" r:id="rId15"/>
    <p:sldId id="2147472884" r:id="rId16"/>
    <p:sldId id="2147472882" r:id="rId17"/>
    <p:sldId id="2147472890" r:id="rId18"/>
    <p:sldId id="2147472870" r:id="rId19"/>
    <p:sldId id="2147472871" r:id="rId20"/>
    <p:sldId id="2147472872" r:id="rId21"/>
    <p:sldId id="2147472873" r:id="rId22"/>
    <p:sldId id="2147472874" r:id="rId23"/>
    <p:sldId id="2147472875" r:id="rId24"/>
    <p:sldId id="2147472876" r:id="rId25"/>
    <p:sldId id="2147472877" r:id="rId26"/>
    <p:sldId id="2147472878" r:id="rId27"/>
    <p:sldId id="2147472879" r:id="rId28"/>
    <p:sldId id="2147472880" r:id="rId29"/>
    <p:sldId id="2147472881" r:id="rId30"/>
    <p:sldId id="2147472883" r:id="rId31"/>
    <p:sldId id="2147472889" r:id="rId32"/>
    <p:sldId id="2147472897" r:id="rId33"/>
    <p:sldId id="2147472887" r:id="rId34"/>
    <p:sldId id="214747289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D20A"/>
    <a:srgbClr val="D356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D9B58A-3591-D83B-2FC5-C15712ECDAA5}" v="183" dt="2026-08-10T07:21:31.8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945" autoAdjust="0"/>
  </p:normalViewPr>
  <p:slideViewPr>
    <p:cSldViewPr snapToGrid="0">
      <p:cViewPr>
        <p:scale>
          <a:sx n="80" d="100"/>
          <a:sy n="80" d="100"/>
        </p:scale>
        <p:origin x="680"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2T16:50:58.007"/>
    </inkml:context>
    <inkml:brush xml:id="br0">
      <inkml:brushProperty name="width" value="0.035" units="cm"/>
      <inkml:brushProperty name="height" value="0.035" units="cm"/>
      <inkml:brushProperty name="color" value="#E71224"/>
    </inkml:brush>
  </inkml:definitions>
  <inkml:trace contextRef="#ctx0" brushRef="#br0">2462 76 24575,'-63'76'0,"-73"68"0,29-33 0,-347 332 0,441-431 0,-302 277 0,21 20 0,148-110 0,17 12 0,-26 41 0,107-181 0,-71 108 0,86-124 0,-35 80 0,-3 41 0,-29 65 0,-24 62 0,103-238 0,4 0 0,-18 125 0,25-87 0,6 200 0,9-239 0,2-1 0,4 1 0,2-1 0,28 81 0,124 300 0,-148-400 0,3 0 0,1-2 0,3 0 0,46 64 0,-56-88 0,1-1 0,1 0 0,0-1 0,1 0 0,1-2 0,0 0 0,1-1 0,1-1 0,0-1 0,0 0 0,41 13 0,-36-17 0,0-1 0,0-1 0,1-1 0,0-1 0,-1-2 0,44-2 0,-19-5 0,0-1 0,70-21 0,-36 8 0,1 2 0,0 5 0,162-6 0,309 0 0,-228 16 0,-229 5 0,-69-2 0,1 2 0,60 12 0,-72-9 0,0 0 0,-1 2 0,1 0 0,-1 1 0,30 19 0,-12-3 0,-1 2 0,-1 2 0,-1 1 0,-2 2 0,-1 1 0,-1 1 0,26 39 0,155 228 0,-199-285 0,0-1 0,1 0 0,0-1 0,1 0 0,0-1 0,1-1 0,1 0 0,16 10 0,-20-15 0,0-1 0,1 0 0,-1 0 0,1-1 0,0-1 0,0 0 0,0-1 0,1 0 0,-1 0 0,1-2 0,-1 1 0,21-3 0,-8-2 0,0-1 0,0-1 0,38-15 0,71-37 0,-18 6 0,-114 52 0,21-10 0,0 1 0,1 2 0,0 0 0,25-2 0,-43 8 0,0 0 0,1 1 0,-1-1 0,0 2 0,0-1 0,0 1 0,0 0 0,0 0 0,0 0 0,0 1 0,0 0 0,0 1 0,0-1 0,-1 1 0,1 0 0,-1 0 0,0 1 0,0-1 0,0 1 0,-1 0 0,8 8 0,3 10 0,0 0 0,-2 1 0,0 1 0,-2 0 0,9 26 0,22 44 0,-13-44 0,1-2 0,3 0 0,2-3 0,1-1 0,3-1 0,1-3 0,86 67 0,-107-93 0,1 0 0,1-1 0,-1-2 0,37 16 0,-41-22 0,1 0 0,-1-1 0,1 0 0,-1-1 0,1-1 0,0-1 0,23-1 0,7-3 0,-1-3 0,-1-2 0,1-1 0,-1-3 0,-1-2 0,0-1 0,-1-3 0,0-1 0,-2-2 0,-1-2 0,0-2 0,70-58 0,-95 70 0,-1-1 0,0-1 0,0-1 0,-2 0 0,0-1 0,0 0 0,9-20 0,-15 22 0,0 1 0,0-1 0,-2 0 0,0 0 0,0-1 0,-2 1 0,0-1 0,0 1 0,-2-30 0,-9-58 0,-1-35 0,10 112 0,0-1 0,3 1 0,6-35 0,-3 37 0,0 1 0,2 1 0,1-1 0,0 1 0,2 0 0,0 1 0,2 1 0,0 0 0,1 0 0,1 1 0,18-17 0,-8 13 0,1 0 0,1 2 0,1 1 0,0 1 0,2 1 0,0 2 0,37-15 0,0 6 0,101-25 0,74-2 0,67-17 0,-244 48 0,0-3 0,-2-3 0,-1-2 0,-1-3 0,97-69 0,252-238 0,-97 14 0,-31-26 0,-236 290 0,57-104 0,-89 140 0,-1-2 0,-2 1 0,0-1 0,-2-1 0,-1 0 0,-2 0 0,5-38 0,-10 51 0,-1-1 0,0 1 0,-1-1 0,-1 1 0,0 0 0,-1 0 0,0 0 0,-2 0 0,0 0 0,-13-26 0,8 21 0,-2 2 0,0 0 0,-1 0 0,-1 1 0,-1 1 0,-31-28 0,11 16 0,-1 2 0,-62-35 0,-77-26 0,-70-27 0,-429-185 0,321 148 0,258 104 0,-143-95 0,24-14 0,-50-34 0,141 109 0,-122-106 0,-148-120 0,98 75 0,-37-25 0,-240-63 0,468 266 0,23 14 0,-1 4 0,-2 2 0,-2 5 0,0 4 0,-2 3 0,-1 4 0,0 4 0,-123-4 0,98 14 0,-156-2 0,207 12 0,1 3 0,-1 2 0,-91 29 0,126-30 0,1 0 0,0 2 0,0 0 0,2 2 0,0 1 0,0 1 0,1 1 0,-36 35 0,-3 11 0,-82 109 0,1-1 0,135-162 30,0 0 0,0 0 0,-18 11 0,23-17-165,-1 0 0,0-1 0,-1 1 0,1-1 0,0 0 0,-1 0 0,1-1 0,-1 0 0,0 0 0,-6 1 0,-18-2-6691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16T08:18:32.130"/>
    </inkml:context>
    <inkml:brush xml:id="br0">
      <inkml:brushProperty name="width" value="0.1" units="cm"/>
      <inkml:brushProperty name="height" value="0.1" units="cm"/>
      <inkml:brushProperty name="color" value="#E71224"/>
    </inkml:brush>
  </inkml:definitions>
  <inkml:trace contextRef="#ctx0" brushRef="#br0">5997 7638 16383 0 0,'-3'0'0'0'0,"-4"0"0"0"0,-4 0 0 0 0,-2 3 0 0 0,-3 4 0 0 0,1 3 0 0 0,1 4 0 0 0,-1-1 0 0 0,0-2 0 0 0,-1-1 0 0 0,-4-1 0 0 0,-1 0 0 0 0,0 2 0 0 0,0 2 0 0 0,-2 1 0 0 0,0 3 0 0 0,1 0 0 0 0,0 0 0 0 0,0 1 0 0 0,-4 3 0 0 0,0 1 0 0 0,1 0 0 0 0,2-1 0 0 0,2-1 0 0 0,2-4 0 0 0,3-2 0 0 0,3 0 0 0 0,-1-2 0 0 0,0-4 0 0 0,-1 1 0 0 0,-1 1 0 0 0,-1 2 0 0 0,3 2 0 0 0,0 4 0 0 0,-3 3 0 0 0,-4 0 0 0 0,-6 3 0 0 0,-3 0 0 0 0,0 0 0 0 0,2-3 0 0 0,3 0 0 0 0,3-2 0 0 0,1-1 0 0 0,3 3 0 0 0,0 0 0 0 0,1 1 0 0 0,0 1 0 0 0,0-2 0 0 0,-1-3 0 0 0,1 0 0 0 0,0-1 0 0 0,-1 0 0 0 0,1-1 0 0 0,-4 4 0 0 0,-1 2 0 0 0,1 2 0 0 0,-3 3 0 0 0,0 4 0 0 0,1 2 0 0 0,-1-2 0 0 0,-6 4 0 0 0,-1 1 0 0 0,2-3 0 0 0,3 0 0 0 0,3 0 0 0 0,2-3 0 0 0,-1 6 0 0 0,0-1 0 0 0,1 1 0 0 0,1-4 0 0 0,0-7 0 0 0,5-5 0 0 0,4-2 0 0 0,4 1 0 0 0,0 1 0 0 0,-1-1 0 0 0,-3 0 0 0 0,-2 0 0 0 0,-2-1 0 0 0,-2 3 0 0 0,3 1 0 0 0,0 3 0 0 0,3-1 0 0 0,3 0 0 0 0,-1-5 0 0 0,0 0 0 0 0,0 1 0 0 0,-1-1 0 0 0,1 0 0 0 0,2 2 0 0 0,0 1 0 0 0,-3 2 0 0 0,-2 1 0 0 0,-2-1 0 0 0,1-2 0 0 0,3-2 0 0 0,3-1 0 0 0,3 0 0 0 0,2-2 0 0 0,1 1 0 0 0,-2-1 0 0 0,0 3 0 0 0,0 2 0 0 0,-6-1 0 0 0,-4 3 0 0 0,-2-1 0 0 0,0 0 0 0 0,4-1 0 0 0,0-2 0 0 0,2 2 0 0 0,3 0 0 0 0,2 0 0 0 0,-1-2 0 0 0,0 3 0 0 0,1-1 0 0 0,1 3 0 0 0,2 3 0 0 0,0 0 0 0 0,0-3 0 0 0,1 2 0 0 0,1-2 0 0 0,-1-2 0 0 0,0-1 0 0 0,0-2 0 0 0,0-2 0 0 0,0 0 0 0 0,0 0 0 0 0,0-1 0 0 0,0 3 0 0 0,0 2 0 0 0,0-1 0 0 0,0-1 0 0 0,0 0 0 0 0,0-1 0 0 0,0-1 0 0 0,0 3 0 0 0,0 1 0 0 0,0-1 0 0 0,0 0 0 0 0,0-1 0 0 0,0-2 0 0 0,0 4 0 0 0,3 6 0 0 0,4 4 0 0 0,4 0 0 0 0,3 1 0 0 0,2-3 0 0 0,1-3 0 0 0,2-3 0 0 0,-4-3 0 0 0,-1-2 0 0 0,1 2 0 0 0,0 3 0 0 0,1 4 0 0 0,0 0 0 0 0,1-2 0 0 0,4-2 0 0 0,0-3 0 0 0,4-1 0 0 0,2-1 0 0 0,4 1 0 0 0,-1-1 0 0 0,-2-5 0 0 0,-4-5 0 0 0,-2 0 0 0 0,-2 1 0 0 0,-1-2 0 0 0,-5 2 0 0 0,2-2 0 0 0,5-1 0 0 0,4 0 0 0 0,3-1 0 0 0,4 0 0 0 0,0-3 0 0 0,-4-1 0 0 0,-3-1 0 0 0,-3-1 0 0 0,-2 0 0 0 0,-1 0 0 0 0,2 3 0 0 0,3 3 0 0 0,1 2 0 0 0,-1-1 0 0 0,-2-2 0 0 0,-1-2 0 0 0,1-1 0 0 0,1 2 0 0 0,2 4 0 0 0,-1-1 0 0 0,5 0 0 0 0,4-2 0 0 0,2 1 0 0 0,1 0 0 0 0,-3-1 0 0 0,0-2 0 0 0,-1-1 0 0 0,-2-1 0 0 0,-3-1 0 0 0,5 0 0 0 0,4 0 0 0 0,-2 0 0 0 0,0 0 0 0 0,0-1 0 0 0,0 4 0 0 0,1 1 0 0 0,-1 0 0 0 0,-2-1 0 0 0,-1-1 0 0 0,1 2 0 0 0,0 1 0 0 0,1-1 0 0 0,1-1 0 0 0,1 2 0 0 0,0 4 0 0 0,-3-1 0 0 0,-3-1 0 0 0,-2-2 0 0 0,-1-2 0 0 0,-3-1 0 0 0,-2-1 0 0 0,-2 2 0 0 0,0 1 0 0 0,-2 0 0 0 0,1-2 0 0 0,-1 0 0 0 0,0-1 0 0 0,3 0 0 0 0,2-1 0 0 0,-1 0 0 0 0,3 0 0 0 0,2 3 0 0 0,4 0 0 0 0,2 1 0 0 0,-1-1 0 0 0,-3-1 0 0 0,-3 0 0 0 0,-3-2 0 0 0,-2 1 0 0 0,-1-1 0 0 0,-2 0 0 0 0,3-1 0 0 0,4 4 0 0 0,1 1 0 0 0,2 3 0 0 0,-3 3 0 0 0,-4 0 0 0 0,-1-2 0 0 0,-1-2 0 0 0,-1 1 0 0 0,0 2 0 0 0,0-1 0 0 0,0 5 0 0 0,-3 3 0 0 0,0 2 0 0 0,2 1 0 0 0,6 0 0 0 0,1-1 0 0 0,0-2 0 0 0,-1-2 0 0 0,-1 0 0 0 0,-1 4 0 0 0,-4 2 0 0 0,-2 0 0 0 0,0 0 0 0 0,0 2 0 0 0,2 1 0 0 0,0-1 0 0 0,0 0 0 0 0,-1-3 0 0 0,-2 3 0 0 0,1 1 0 0 0,1-2 0 0 0,0 0 0 0 0,2-1 0 0 0,0-2 0 0 0,-3 1 0 0 0,0-5 0 0 0,0 0 0 0 0,1 2 0 0 0,-3 3 0 0 0,1 0 0 0 0,-3 0 0 0 0,0 3 0 0 0,2-2 0 0 0,1-2 0 0 0,-1-1 0 0 0,0 3 0 0 0,2 1 0 0 0,0 0 0 0 0,5-1 0 0 0,1 0 0 0 0,1-5 0 0 0,0 3 0 0 0,-1 0 0 0 0,2-3 0 0 0,1-3 0 0 0,-1-5 0 0 0,-1-3 0 0 0,1 1 0 0 0,4 0 0 0 0,0-2 0 0 0,2-1 0 0 0,2 0 0 0 0,-2-2 0 0 0,2 1 0 0 0,-2-1 0 0 0,-3-1 0 0 0,-3 1 0 0 0,-1 0 0 0 0,-2 0 0 0 0,-1 0 0 0 0,-1 0 0 0 0,3 0 0 0 0,4 0 0 0 0,1 0 0 0 0,2 0 0 0 0,0 0 0 0 0,-2 0 0 0 0,-2 0 0 0 0,0 0 0 0 0,1 0 0 0 0,-2 0 0 0 0,-1 0 0 0 0,4 0 0 0 0,5 3 0 0 0,2 4 0 0 0,3 1 0 0 0,0-2 0 0 0,1 0 0 0 0,1-3 0 0 0,-1 2 0 0 0,0 0 0 0 0,-4-1 0 0 0,0-1 0 0 0,-3-1 0 0 0,-4-1 0 0 0,-3 0 0 0 0,1-1 0 0 0,3 0 0 0 0,2-1 0 0 0,3 1 0 0 0,5 0 0 0 0,2 0 0 0 0,-2 0 0 0 0,-4 0 0 0 0,-5 0 0 0 0,-3 0 0 0 0,-4 0 0 0 0,-1 0 0 0 0,1 0 0 0 0,4 0 0 0 0,0 0 0 0 0,3 0 0 0 0,2 0 0 0 0,0 0 0 0 0,-3 0 0 0 0,-2 0 0 0 0,-3 0 0 0 0,-1 0 0 0 0,-2 0 0 0 0,0-3 0 0 0,-1-1 0 0 0,-3-3 0 0 0,0-3 0 0 0,-1-3 0 0 0,1-5 0 0 0,2-3 0 0 0,-3-1 0 0 0,0 4 0 0 0,0 2 0 0 0,-1 0 0 0 0,-1 0 0 0 0,-1 0 0 0 0,-3-3 0 0 0,1-5 0 0 0,-2-1 0 0 0,2 3 0 0 0,-1 1 0 0 0,-1-1 0 0 0,-2 2 0 0 0,-2 0 0 0 0,0-2 0 0 0,1 3 0 0 0,4 1 0 0 0,0 1 0 0 0,0-2 0 0 0,-2-5 0 0 0,-2 0 0 0 0,2-6 0 0 0,0-1 0 0 0,-1 3 0 0 0,-1-1 0 0 0,2-1 0 0 0,0 1 0 0 0,-1 0 0 0 0,2-1 0 0 0,0 2 0 0 0,-1-1 0 0 0,-1 1 0 0 0,-2 3 0 0 0,2 3 0 0 0,4 5 0 0 0,0 2 0 0 0,-2 1 0 0 0,-1 0 0 0 0,2-1 0 0 0,-2-4 0 0 0,3-5 0 0 0,-1-3 0 0 0,2 1 0 0 0,2 4 0 0 0,3 1 0 0 0,1 2 0 0 0,1 1 0 0 0,-1 1 0 0 0,-4-1 0 0 0,-1 4 0 0 0,1 1 0 0 0,2 0 0 0 0,1-2 0 0 0,5-3 0 0 0,2-2 0 0 0,-3-1 0 0 0,2 1 0 0 0,3 0 0 0 0,4 1 0 0 0,0 3 0 0 0,-1 2 0 0 0,-2 3 0 0 0,-2 0 0 0 0,-3 3 0 0 0,0 2 0 0 0,-1-1 0 0 0,-1 1 0 0 0,0 1 0 0 0,4-1 0 0 0,3-3 0 0 0,4-2 0 0 0,3 0 0 0 0,3 2 0 0 0,1-1 0 0 0,1-1 0 0 0,-3 1 0 0 0,-1 3 0 0 0,-3 2 0 0 0,-3-2 0 0 0,-1-1 0 0 0,3-4 0 0 0,-2 2 0 0 0,-2 1 0 0 0,2 3 0 0 0,1 2 0 0 0,0 2 0 0 0,4-2 0 0 0,-3-3 0 0 0,-4 0 0 0 0,-2 0 0 0 0,-2 0 0 0 0,1 0 0 0 0,0 1 0 0 0,0-1 0 0 0,2-2 0 0 0,3-3 0 0 0,1-3 0 0 0,-2-1 0 0 0,-2 2 0 0 0,-2 3 0 0 0,-2 1 0 0 0,-3-1 0 0 0,-2-2 0 0 0,-1 2 0 0 0,4-1 0 0 0,5-1 0 0 0,2-2 0 0 0,0 0 0 0 0,-2-2 0 0 0,-4 0 0 0 0,-2-4 0 0 0,-1 0 0 0 0,-3-1 0 0 0,0 1 0 0 0,-3 1 0 0 0,-2 1 0 0 0,0 0 0 0 0,2 4 0 0 0,-1 2 0 0 0,-1-1 0 0 0,-2 0 0 0 0,-2-5 0 0 0,-1-4 0 0 0,-2-5 0 0 0,0 0 0 0 0,0 2 0 0 0,0 1 0 0 0,-1 3 0 0 0,1 2 0 0 0,0 1 0 0 0,-6-2 0 0 0,-5 0 0 0 0,-4 3 0 0 0,-2 2 0 0 0,2 0 0 0 0,0 0 0 0 0,-3-6 0 0 0,-1-2 0 0 0,-1 3 0 0 0,-6-2 0 0 0,-2 1 0 0 0,2 4 0 0 0,-2-1 0 0 0,2 3 0 0 0,-7 4 0 0 0,-4-2 0 0 0,1 1 0 0 0,4 3 0 0 0,-2-5 0 0 0,3-1 0 0 0,2 3 0 0 0,1 0 0 0 0,2 2 0 0 0,3 4 0 0 0,-1-1 0 0 0,0-1 0 0 0,2-3 0 0 0,1 1 0 0 0,2 0 0 0 0,0 1 0 0 0,-2-1 0 0 0,0 2 0 0 0,-4-4 0 0 0,1 1 0 0 0,1-1 0 0 0,1 2 0 0 0,1-1 0 0 0,2 3 0 0 0,1 2 0 0 0,0-1 0 0 0,-2-7 0 0 0,-2-2 0 0 0,4-1 0 0 0,2 3 0 0 0,-6 1 0 0 0,-2 3 0 0 0,0 3 0 0 0,2 0 0 0 0,-3-2 0 0 0,1-2 0 0 0,2 1 0 0 0,-3 0 0 0 0,2-2 0 0 0,0 1 0 0 0,2 1 0 0 0,1 1 0 0 0,1 0 0 0 0,-2-2 0 0 0,-1 1 0 0 0,1 0 0 0 0,-2-4 0 0 0,-4-3 0 0 0,1 2 0 0 0,1 0 0 0 0,5 0 0 0 0,2 0 0 0 0,3 0 0 0 0,-1 2 0 0 0,1 1 0 0 0,-1 2 0 0 0,-1 4 0 0 0,-3-1 0 0 0,-1 1 0 0 0,0 3 0 0 0,-3-3 0 0 0,0-1 0 0 0,1-1 0 0 0,4-1 0 0 0,3-2 0 0 0,1-2 0 0 0,0 2 0 0 0,-1-1 0 0 0,0 2 0 0 0,-1 3 0 0 0,-6-3 0 0 0,1-3 0 0 0,1 2 0 0 0,-2-1 0 0 0,0 1 0 0 0,1 4 0 0 0,-2 3 0 0 0,-3-4 0 0 0,1 0 0 0 0,1 1 0 0 0,2-1 0 0 0,2 1 0 0 0,1 2 0 0 0,2 2 0 0 0,-3-1 0 0 0,0 0 0 0 0,-1-5 0 0 0,-4-4 0 0 0,-1 0 0 0 0,0-3 0 0 0,3-1 0 0 0,2 1 0 0 0,1 4 0 0 0,0 5 0 0 0,-1-3 0 0 0,3-2 0 0 0,3-3 0 0 0,-3 0 0 0 0,0 1 0 0 0,-1 4 0 0 0,1 1 0 0 0,0 2 0 0 0,-3 2 0 0 0,-3 2 0 0 0,-4-1 0 0 0,1-2 0 0 0,1-1 0 0 0,3-2 0 0 0,2 2 0 0 0,2 1 0 0 0,2-1 0 0 0,-3 1 0 0 0,-7-1 0 0 0,0-3 0 0 0,0 1 0 0 0,-1-4 0 0 0,2 1 0 0 0,2 2 0 0 0,-3 0 0 0 0,0 2 0 0 0,-2 2 0 0 0,2 0 0 0 0,3 1 0 0 0,-1-2 0 0 0,1 1 0 0 0,2-5 0 0 0,2 0 0 0 0,-5-1 0 0 0,0 2 0 0 0,-3 2 0 0 0,-4-2 0 0 0,-1-1 0 0 0,0 3 0 0 0,-3 0 0 0 0,2 0 0 0 0,0-6 0 0 0,4 0 0 0 0,4 1 0 0 0,3 4 0 0 0,3 0 0 0 0,-1 2 0 0 0,1 2 0 0 0,0 0 0 0 0,1 0 0 0 0,1-1 0 0 0,0 0 0 0 0,1-2 0 0 0,-5-2 0 0 0,-6 1 0 0 0,0 1 0 0 0,2 4 0 0 0,2-2 0 0 0,-1-5 0 0 0,2 0 0 0 0,4-2 0 0 0,0-1 0 0 0,1 2 0 0 0,-1 3 0 0 0,2 1 0 0 0,-1-2 0 0 0,1 1 0 0 0,1 0 0 0 0,-1-2 0 0 0,0 1 0 0 0,1 3 0 0 0,-7-4 0 0 0,-1 1 0 0 0,0 2 0 0 0,1-1 0 0 0,2 2 0 0 0,1 2 0 0 0,2-1 0 0 0,1-3 0 0 0,1 2 0 0 0,-1 1 0 0 0,1 2 0 0 0,-3 1 0 0 0,-5 0 0 0 0,0-1 0 0 0,1 1 0 0 0,1 2 0 0 0,2-3 0 0 0,1 0 0 0 0,1 1 0 0 0,1-3 0 0 0,1 1 0 0 0,-1 1 0 0 0,1-4 0 0 0,0-1 0 0 0,-1 1 0 0 0,1 2 0 0 0,-1 0 0 0 0,1 0 0 0 0,-1 2 0 0 0,-3-1 0 0 0,0 0 0 0 0,-1 1 0 0 0,2 2 0 0 0,-3 1 0 0 0,-3-5 0 0 0,0-5 0 0 0,1 1 0 0 0,2 1 0 0 0,-1 3 0 0 0,0 2 0 0 0,-1 0 0 0 0,0-1 0 0 0,2-1 0 0 0,1-2 0 0 0,2-1 0 0 0,1-1 0 0 0,1 2 0 0 0,0 2 0 0 0,-2-1 0 0 0,-1 1 0 0 0,-1 1 0 0 0,2 0 0 0 0,0 0 0 0 0,1 1 0 0 0,1 2 0 0 0,0-5 0 0 0,4-1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1177D0-E8CF-4753-85B1-2B1FBCA262AC}"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78C5D8-27B2-46C9-A1FE-DCF83B74C057}" type="slidenum">
              <a:rPr lang="en-US" smtClean="0"/>
              <a:t>‹#›</a:t>
            </a:fld>
            <a:endParaRPr lang="en-US"/>
          </a:p>
        </p:txBody>
      </p:sp>
    </p:spTree>
    <p:extLst>
      <p:ext uri="{BB962C8B-B14F-4D97-AF65-F5344CB8AC3E}">
        <p14:creationId xmlns:p14="http://schemas.microsoft.com/office/powerpoint/2010/main" val="1931176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want to briefly set out </a:t>
            </a:r>
            <a:r>
              <a:rPr lang="en-US" dirty="0"/>
              <a:t>what One </a:t>
            </a:r>
            <a:r>
              <a:rPr lang="en-US" dirty="0" err="1"/>
              <a:t>Neighbourhood</a:t>
            </a:r>
            <a:r>
              <a:rPr lang="en-US" dirty="0"/>
              <a:t> model is </a:t>
            </a:r>
            <a:r>
              <a:rPr lang="en-GB" dirty="0"/>
              <a:t>and how</a:t>
            </a:r>
            <a:r>
              <a:rPr lang="en-US" dirty="0"/>
              <a:t> </a:t>
            </a:r>
            <a:r>
              <a:rPr lang="en-GB" dirty="0"/>
              <a:t>it works. The programme is about joining up services, partners, communities and insight around people and place. I’ll cover the model, </a:t>
            </a:r>
            <a:r>
              <a:rPr lang="en-US" dirty="0"/>
              <a:t>the </a:t>
            </a:r>
            <a:r>
              <a:rPr lang="en-GB" dirty="0"/>
              <a:t>workstreams,</a:t>
            </a:r>
            <a:r>
              <a:rPr lang="en-US" dirty="0"/>
              <a:t> </a:t>
            </a:r>
            <a:r>
              <a:rPr lang="en-GB" dirty="0"/>
              <a:t>and how </a:t>
            </a:r>
            <a:r>
              <a:rPr lang="en-US" dirty="0"/>
              <a:t>blueprints </a:t>
            </a:r>
            <a:r>
              <a:rPr lang="en-GB" dirty="0"/>
              <a:t>turn ambition into delivery</a:t>
            </a:r>
            <a:r>
              <a:rPr lang="en-US" dirty="0"/>
              <a:t>.</a:t>
            </a:r>
            <a:endParaRPr lang="en-GB" dirty="0"/>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E09A56D1-2588-4119-AE25-5BA036EC1547}" type="slidenum">
              <a:rPr lang="en-US" smtClean="0"/>
              <a:t>11</a:t>
            </a:fld>
            <a:endParaRPr lang="en-US"/>
          </a:p>
        </p:txBody>
      </p:sp>
    </p:spTree>
    <p:extLst>
      <p:ext uri="{BB962C8B-B14F-4D97-AF65-F5344CB8AC3E}">
        <p14:creationId xmlns:p14="http://schemas.microsoft.com/office/powerpoint/2010/main" val="21777829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1C83B-B18D-BD40-D345-1272FA4E5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6DC164-D4EA-4515-5968-C827580D08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FE42FE-DEBA-1E72-BA5E-B8E36729BAC6}"/>
              </a:ext>
            </a:extLst>
          </p:cNvPr>
          <p:cNvSpPr>
            <a:spLocks noGrp="1"/>
          </p:cNvSpPr>
          <p:nvPr>
            <p:ph type="body" idx="1"/>
          </p:nvPr>
        </p:nvSpPr>
        <p:spPr/>
        <p:txBody>
          <a:bodyPr/>
          <a:lstStyle/>
          <a:p>
            <a:r>
              <a:rPr lang="en-GB" dirty="0"/>
              <a:t>The conversations themselves were deliberately simple.</a:t>
            </a:r>
            <a:endParaRPr lang="en-US" dirty="0"/>
          </a:p>
          <a:p>
            <a:endParaRPr lang="en-GB" dirty="0"/>
          </a:p>
          <a:p>
            <a:r>
              <a:rPr lang="en-GB" dirty="0"/>
              <a:t>Rather than asking people about council services or organisational structures, we started with a much broader question:</a:t>
            </a:r>
          </a:p>
          <a:p>
            <a:endParaRPr lang="en-GB" dirty="0"/>
          </a:p>
          <a:p>
            <a:r>
              <a:rPr lang="en-GB" dirty="0"/>
              <a:t>'If we were designing North Neighbourhood from scratch, what would good look like?'</a:t>
            </a:r>
          </a:p>
          <a:p>
            <a:endParaRPr lang="en-GB" dirty="0"/>
          </a:p>
          <a:p>
            <a:r>
              <a:rPr lang="en-GB" dirty="0"/>
              <a:t>From there we explored four areas which were coming out of the data sets that Bev was drawing upon.</a:t>
            </a:r>
            <a:endParaRPr lang="en-GB" dirty="0">
              <a:ea typeface="Calibri"/>
              <a:cs typeface="Calibri"/>
            </a:endParaRPr>
          </a:p>
          <a:p>
            <a:endParaRPr lang="en-GB" dirty="0"/>
          </a:p>
          <a:p>
            <a:r>
              <a:rPr lang="en-GB" dirty="0"/>
              <a:t>Firstly, feeling safe and welcome – where people feel safe, where they don't, and what would increase their sense of safety.</a:t>
            </a:r>
          </a:p>
          <a:p>
            <a:endParaRPr lang="en-GB" dirty="0"/>
          </a:p>
          <a:p>
            <a:r>
              <a:rPr lang="en-GB" dirty="0"/>
              <a:t>Secondly, health and wellbeing – what helps or harms people's wellbeing and what would improve quality of life.</a:t>
            </a:r>
          </a:p>
          <a:p>
            <a:endParaRPr lang="en-GB" dirty="0"/>
          </a:p>
          <a:p>
            <a:r>
              <a:rPr lang="en-GB" dirty="0"/>
              <a:t>Thirdly, support – where people turn when things become difficult, who they trust, and what support is missing.</a:t>
            </a:r>
          </a:p>
          <a:p>
            <a:endParaRPr lang="en-GB" dirty="0"/>
          </a:p>
          <a:p>
            <a:r>
              <a:rPr lang="en-GB" dirty="0"/>
              <a:t>And finally, places and opportunities – what people value about where they live, how they spend their time and what opportunities they feel are lacking.</a:t>
            </a:r>
          </a:p>
          <a:p>
            <a:endParaRPr lang="en-GB" dirty="0"/>
          </a:p>
          <a:p>
            <a:r>
              <a:rPr lang="en-GB" dirty="0"/>
              <a:t>We closed every conversation with one final question: 'What one thing would make the biggest difference here?' because that often gets to the heart of what matters most.</a:t>
            </a:r>
          </a:p>
          <a:p>
            <a:endParaRPr lang="en-GB" dirty="0">
              <a:ea typeface="Calibri"/>
              <a:cs typeface="Calibri"/>
            </a:endParaRPr>
          </a:p>
        </p:txBody>
      </p:sp>
      <p:sp>
        <p:nvSpPr>
          <p:cNvPr id="4" name="Slide Number Placeholder 3">
            <a:extLst>
              <a:ext uri="{FF2B5EF4-FFF2-40B4-BE49-F238E27FC236}">
                <a16:creationId xmlns:a16="http://schemas.microsoft.com/office/drawing/2014/main" id="{4FDD322C-A31F-9E05-2467-3C805507699F}"/>
              </a:ext>
            </a:extLst>
          </p:cNvPr>
          <p:cNvSpPr>
            <a:spLocks noGrp="1"/>
          </p:cNvSpPr>
          <p:nvPr>
            <p:ph type="sldNum" sz="quarter" idx="5"/>
          </p:nvPr>
        </p:nvSpPr>
        <p:spPr/>
        <p:txBody>
          <a:bodyPr/>
          <a:lstStyle/>
          <a:p>
            <a:fld id="{E09A56D1-2588-4119-AE25-5BA036EC1547}" type="slidenum">
              <a:rPr lang="en-US" smtClean="0"/>
              <a:t>20</a:t>
            </a:fld>
            <a:endParaRPr lang="en-US"/>
          </a:p>
        </p:txBody>
      </p:sp>
    </p:spTree>
    <p:extLst>
      <p:ext uri="{BB962C8B-B14F-4D97-AF65-F5344CB8AC3E}">
        <p14:creationId xmlns:p14="http://schemas.microsoft.com/office/powerpoint/2010/main" val="16422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52A73-72D4-A9AF-6485-C8C7DBE270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862531-20C4-2AE0-DE3A-2E1DDBE0E8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53EA4D-8DA4-DC6B-5EC1-9555CA235F27}"/>
              </a:ext>
            </a:extLst>
          </p:cNvPr>
          <p:cNvSpPr>
            <a:spLocks noGrp="1"/>
          </p:cNvSpPr>
          <p:nvPr>
            <p:ph type="body" idx="1"/>
          </p:nvPr>
        </p:nvSpPr>
        <p:spPr/>
        <p:txBody>
          <a:bodyPr/>
          <a:lstStyle/>
          <a:p>
            <a:r>
              <a:rPr lang="en-GB"/>
              <a:t>As you can see, we held conversations in a variety of settings and with different groups across the North locality.</a:t>
            </a:r>
            <a:endParaRPr lang="en-US"/>
          </a:p>
          <a:p>
            <a:endParaRPr lang="en-GB" dirty="0"/>
          </a:p>
          <a:p>
            <a:r>
              <a:rPr lang="en-GB"/>
              <a:t>The photographs on the slide reflect some of those discussions and activities.</a:t>
            </a:r>
          </a:p>
          <a:p>
            <a:endParaRPr lang="en-GB" dirty="0"/>
          </a:p>
          <a:p>
            <a:r>
              <a:rPr lang="en-GB"/>
              <a:t>What was encouraging was the consistency of the themes emerging, regardless of who we spoke to. People clearly care about their communities, value local relationships and want support that feels accessible, connected and responsive.</a:t>
            </a:r>
          </a:p>
          <a:p>
            <a:endParaRPr lang="en-GB" dirty="0"/>
          </a:p>
          <a:p>
            <a:r>
              <a:rPr lang="en-GB"/>
              <a:t>The priorities we're going to look at next are not solely based on community feedback, nor solely on data. They have emerged through bringing those different sources of intelligence together, helping us build a richer picture of need, opportunity and community strengths in North St Helens.</a:t>
            </a:r>
          </a:p>
          <a:p>
            <a:endParaRPr lang="en-GB" dirty="0">
              <a:ea typeface="Calibri"/>
              <a:cs typeface="Calibri"/>
            </a:endParaRPr>
          </a:p>
        </p:txBody>
      </p:sp>
      <p:sp>
        <p:nvSpPr>
          <p:cNvPr id="4" name="Slide Number Placeholder 3">
            <a:extLst>
              <a:ext uri="{FF2B5EF4-FFF2-40B4-BE49-F238E27FC236}">
                <a16:creationId xmlns:a16="http://schemas.microsoft.com/office/drawing/2014/main" id="{14944F3E-4E37-269B-C618-D28D3331839B}"/>
              </a:ext>
            </a:extLst>
          </p:cNvPr>
          <p:cNvSpPr>
            <a:spLocks noGrp="1"/>
          </p:cNvSpPr>
          <p:nvPr>
            <p:ph type="sldNum" sz="quarter" idx="5"/>
          </p:nvPr>
        </p:nvSpPr>
        <p:spPr/>
        <p:txBody>
          <a:bodyPr/>
          <a:lstStyle/>
          <a:p>
            <a:fld id="{E09A56D1-2588-4119-AE25-5BA036EC1547}" type="slidenum">
              <a:rPr lang="en-US" smtClean="0"/>
              <a:t>21</a:t>
            </a:fld>
            <a:endParaRPr lang="en-US"/>
          </a:p>
        </p:txBody>
      </p:sp>
    </p:spTree>
    <p:extLst>
      <p:ext uri="{BB962C8B-B14F-4D97-AF65-F5344CB8AC3E}">
        <p14:creationId xmlns:p14="http://schemas.microsoft.com/office/powerpoint/2010/main" val="1933258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DE30A-687F-B435-95BF-DA85CF627D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BA6D9D-B457-5D90-4263-D71E482199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204A09-CA0F-5A2F-4FC2-B7ECC73DE28E}"/>
              </a:ext>
            </a:extLst>
          </p:cNvPr>
          <p:cNvSpPr>
            <a:spLocks noGrp="1"/>
          </p:cNvSpPr>
          <p:nvPr>
            <p:ph type="body" idx="1"/>
          </p:nvPr>
        </p:nvSpPr>
        <p:spPr/>
        <p:txBody>
          <a:bodyPr/>
          <a:lstStyle/>
          <a:p>
            <a:r>
              <a:rPr lang="en-GB" dirty="0"/>
              <a:t>Having looked at the data and listened to community voices, we've started to identify a number of emerging priorities for North.</a:t>
            </a:r>
            <a:endParaRPr lang="en-US" dirty="0"/>
          </a:p>
          <a:p>
            <a:endParaRPr lang="en-GB" dirty="0"/>
          </a:p>
          <a:p>
            <a:r>
              <a:rPr lang="en-GB"/>
              <a:t>These are not final priorities. Today's workshop is designed to test them, challenge them and strengthen them through your experience, knowledge and evidence.</a:t>
            </a:r>
          </a:p>
          <a:p>
            <a:endParaRPr lang="en-GB" dirty="0">
              <a:ea typeface="Calibri"/>
              <a:cs typeface="Calibri"/>
            </a:endParaRPr>
          </a:p>
        </p:txBody>
      </p:sp>
      <p:sp>
        <p:nvSpPr>
          <p:cNvPr id="4" name="Slide Number Placeholder 3">
            <a:extLst>
              <a:ext uri="{FF2B5EF4-FFF2-40B4-BE49-F238E27FC236}">
                <a16:creationId xmlns:a16="http://schemas.microsoft.com/office/drawing/2014/main" id="{FBD5BF17-3651-A67C-88AE-A8B33B3AE3B7}"/>
              </a:ext>
            </a:extLst>
          </p:cNvPr>
          <p:cNvSpPr>
            <a:spLocks noGrp="1"/>
          </p:cNvSpPr>
          <p:nvPr>
            <p:ph type="sldNum" sz="quarter" idx="5"/>
          </p:nvPr>
        </p:nvSpPr>
        <p:spPr/>
        <p:txBody>
          <a:bodyPr/>
          <a:lstStyle/>
          <a:p>
            <a:fld id="{E09A56D1-2588-4119-AE25-5BA036EC1547}" type="slidenum">
              <a:rPr lang="en-US" smtClean="0"/>
              <a:t>22</a:t>
            </a:fld>
            <a:endParaRPr lang="en-US"/>
          </a:p>
        </p:txBody>
      </p:sp>
    </p:spTree>
    <p:extLst>
      <p:ext uri="{BB962C8B-B14F-4D97-AF65-F5344CB8AC3E}">
        <p14:creationId xmlns:p14="http://schemas.microsoft.com/office/powerpoint/2010/main" val="2310834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BE9E2-603D-FC7B-030D-8591C3F869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250736-40D6-4EFF-176F-9603BD229F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4B3E5D-6B7C-DB51-E90E-9FE5BCF841B4}"/>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1D0FADC2-3DD9-0271-C75F-7AE842389550}"/>
              </a:ext>
            </a:extLst>
          </p:cNvPr>
          <p:cNvSpPr>
            <a:spLocks noGrp="1"/>
          </p:cNvSpPr>
          <p:nvPr>
            <p:ph type="sldNum" sz="quarter" idx="5"/>
          </p:nvPr>
        </p:nvSpPr>
        <p:spPr/>
        <p:txBody>
          <a:bodyPr/>
          <a:lstStyle/>
          <a:p>
            <a:fld id="{E09A56D1-2588-4119-AE25-5BA036EC1547}" type="slidenum">
              <a:rPr lang="en-US" smtClean="0"/>
              <a:t>35</a:t>
            </a:fld>
            <a:endParaRPr lang="en-US"/>
          </a:p>
        </p:txBody>
      </p:sp>
    </p:spTree>
    <p:extLst>
      <p:ext uri="{BB962C8B-B14F-4D97-AF65-F5344CB8AC3E}">
        <p14:creationId xmlns:p14="http://schemas.microsoft.com/office/powerpoint/2010/main" val="435475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348B9-F430-EC7E-A185-5F2FE50C5B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96C349-6EA3-692C-6110-1F2C11D18A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31545B-E245-0DDF-A5FE-49F95D72BD88}"/>
              </a:ext>
            </a:extLst>
          </p:cNvPr>
          <p:cNvSpPr>
            <a:spLocks noGrp="1"/>
          </p:cNvSpPr>
          <p:nvPr>
            <p:ph type="body" idx="1"/>
          </p:nvPr>
        </p:nvSpPr>
        <p:spPr/>
        <p:txBody>
          <a:bodyPr/>
          <a:lstStyle/>
          <a:p>
            <a:endParaRPr lang="en-GB">
              <a:ea typeface="Calibri"/>
              <a:cs typeface="Calibri"/>
            </a:endParaRPr>
          </a:p>
        </p:txBody>
      </p:sp>
      <p:sp>
        <p:nvSpPr>
          <p:cNvPr id="4" name="Slide Number Placeholder 3">
            <a:extLst>
              <a:ext uri="{FF2B5EF4-FFF2-40B4-BE49-F238E27FC236}">
                <a16:creationId xmlns:a16="http://schemas.microsoft.com/office/drawing/2014/main" id="{B3B56896-2013-2CFA-9C64-A3B27C656CAD}"/>
              </a:ext>
            </a:extLst>
          </p:cNvPr>
          <p:cNvSpPr>
            <a:spLocks noGrp="1"/>
          </p:cNvSpPr>
          <p:nvPr>
            <p:ph type="sldNum" sz="quarter" idx="5"/>
          </p:nvPr>
        </p:nvSpPr>
        <p:spPr/>
        <p:txBody>
          <a:bodyPr/>
          <a:lstStyle/>
          <a:p>
            <a:fld id="{E09A56D1-2588-4119-AE25-5BA036EC1547}" type="slidenum">
              <a:rPr lang="en-US" smtClean="0"/>
              <a:t>36</a:t>
            </a:fld>
            <a:endParaRPr lang="en-US"/>
          </a:p>
        </p:txBody>
      </p:sp>
    </p:spTree>
    <p:extLst>
      <p:ext uri="{BB962C8B-B14F-4D97-AF65-F5344CB8AC3E}">
        <p14:creationId xmlns:p14="http://schemas.microsoft.com/office/powerpoint/2010/main" val="1764948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1B5BC-4D09-0FAC-FCFB-93F5DAD033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2A4EEE-7902-FB17-60BE-3A71A3E3DE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90C512-368E-2BC3-DC4B-92210E0E948E}"/>
              </a:ext>
            </a:extLst>
          </p:cNvPr>
          <p:cNvSpPr>
            <a:spLocks noGrp="1"/>
          </p:cNvSpPr>
          <p:nvPr>
            <p:ph type="body" idx="1"/>
          </p:nvPr>
        </p:nvSpPr>
        <p:spPr/>
        <p:txBody>
          <a:bodyPr/>
          <a:lstStyle/>
          <a:p>
            <a:endParaRPr lang="en-GB">
              <a:ea typeface="Calibri"/>
              <a:cs typeface="Calibri"/>
            </a:endParaRPr>
          </a:p>
        </p:txBody>
      </p:sp>
      <p:sp>
        <p:nvSpPr>
          <p:cNvPr id="4" name="Slide Number Placeholder 3">
            <a:extLst>
              <a:ext uri="{FF2B5EF4-FFF2-40B4-BE49-F238E27FC236}">
                <a16:creationId xmlns:a16="http://schemas.microsoft.com/office/drawing/2014/main" id="{6CBDCDA4-30F2-BA4F-2338-66DF73AB9994}"/>
              </a:ext>
            </a:extLst>
          </p:cNvPr>
          <p:cNvSpPr>
            <a:spLocks noGrp="1"/>
          </p:cNvSpPr>
          <p:nvPr>
            <p:ph type="sldNum" sz="quarter" idx="5"/>
          </p:nvPr>
        </p:nvSpPr>
        <p:spPr/>
        <p:txBody>
          <a:bodyPr/>
          <a:lstStyle/>
          <a:p>
            <a:fld id="{E09A56D1-2588-4119-AE25-5BA036EC1547}" type="slidenum">
              <a:rPr lang="en-US" smtClean="0"/>
              <a:t>28</a:t>
            </a:fld>
            <a:endParaRPr lang="en-US"/>
          </a:p>
        </p:txBody>
      </p:sp>
    </p:spTree>
    <p:extLst>
      <p:ext uri="{BB962C8B-B14F-4D97-AF65-F5344CB8AC3E}">
        <p14:creationId xmlns:p14="http://schemas.microsoft.com/office/powerpoint/2010/main" val="14238109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85B31-EFB2-6603-3176-D20F98F9F3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F825FD-BE2E-182F-E914-BAD28FFD00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F86D01-FDBA-F256-7B8D-F04E320C21C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CF37F39-70DA-0864-FBDB-F3320D77671B}"/>
              </a:ext>
            </a:extLst>
          </p:cNvPr>
          <p:cNvSpPr>
            <a:spLocks noGrp="1"/>
          </p:cNvSpPr>
          <p:nvPr>
            <p:ph type="sldNum" sz="quarter" idx="5"/>
          </p:nvPr>
        </p:nvSpPr>
        <p:spPr/>
        <p:txBody>
          <a:bodyPr/>
          <a:lstStyle/>
          <a:p>
            <a:fld id="{E09A56D1-2588-4119-AE25-5BA036EC1547}" type="slidenum">
              <a:rPr lang="en-US" smtClean="0"/>
              <a:t>38</a:t>
            </a:fld>
            <a:endParaRPr lang="en-US"/>
          </a:p>
        </p:txBody>
      </p:sp>
    </p:spTree>
    <p:extLst>
      <p:ext uri="{BB962C8B-B14F-4D97-AF65-F5344CB8AC3E}">
        <p14:creationId xmlns:p14="http://schemas.microsoft.com/office/powerpoint/2010/main" val="24934551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C9CC7-36F8-9574-AEF9-CA66B9B2A5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C2B06B-5144-6A1D-0769-6B5553A528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C4F216-0E1B-199E-2344-53991A911822}"/>
              </a:ext>
            </a:extLst>
          </p:cNvPr>
          <p:cNvSpPr>
            <a:spLocks noGrp="1"/>
          </p:cNvSpPr>
          <p:nvPr>
            <p:ph type="body" idx="1"/>
          </p:nvPr>
        </p:nvSpPr>
        <p:spPr/>
        <p:txBody>
          <a:bodyPr/>
          <a:lstStyle/>
          <a:p>
            <a:endParaRPr lang="en-GB" dirty="0">
              <a:ea typeface="Calibri"/>
              <a:cs typeface="Calibri"/>
            </a:endParaRPr>
          </a:p>
        </p:txBody>
      </p:sp>
      <p:sp>
        <p:nvSpPr>
          <p:cNvPr id="4" name="Slide Number Placeholder 3">
            <a:extLst>
              <a:ext uri="{FF2B5EF4-FFF2-40B4-BE49-F238E27FC236}">
                <a16:creationId xmlns:a16="http://schemas.microsoft.com/office/drawing/2014/main" id="{57368377-2174-2553-EAD1-48F5948E59C7}"/>
              </a:ext>
            </a:extLst>
          </p:cNvPr>
          <p:cNvSpPr>
            <a:spLocks noGrp="1"/>
          </p:cNvSpPr>
          <p:nvPr>
            <p:ph type="sldNum" sz="quarter" idx="5"/>
          </p:nvPr>
        </p:nvSpPr>
        <p:spPr/>
        <p:txBody>
          <a:bodyPr/>
          <a:lstStyle/>
          <a:p>
            <a:fld id="{E09A56D1-2588-4119-AE25-5BA036EC1547}" type="slidenum">
              <a:rPr lang="en-US" smtClean="0"/>
              <a:t>40</a:t>
            </a:fld>
            <a:endParaRPr lang="en-US"/>
          </a:p>
        </p:txBody>
      </p:sp>
    </p:spTree>
    <p:extLst>
      <p:ext uri="{BB962C8B-B14F-4D97-AF65-F5344CB8AC3E}">
        <p14:creationId xmlns:p14="http://schemas.microsoft.com/office/powerpoint/2010/main" val="1226960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ambition </a:t>
            </a:r>
            <a:r>
              <a:rPr lang="en-US" dirty="0"/>
              <a:t>is </a:t>
            </a:r>
            <a:r>
              <a:rPr lang="en-GB" dirty="0"/>
              <a:t>simple: the right help, in the right place</a:t>
            </a:r>
            <a:r>
              <a:rPr lang="en-US" dirty="0"/>
              <a:t>, </a:t>
            </a:r>
            <a:r>
              <a:rPr lang="en-GB"/>
              <a:t>at the right time – ensuring people can thrive where they live</a:t>
            </a:r>
            <a:r>
              <a:rPr lang="en-US" dirty="0"/>
              <a:t>. </a:t>
            </a:r>
            <a:r>
              <a:rPr lang="en-GB" dirty="0"/>
              <a:t>One Neighbourhood brings </a:t>
            </a:r>
            <a:r>
              <a:rPr lang="en-US" dirty="0"/>
              <a:t>together </a:t>
            </a:r>
            <a:r>
              <a:rPr lang="en-GB" dirty="0"/>
              <a:t>community and VCS support, health and care, integrated teams</a:t>
            </a:r>
            <a:r>
              <a:rPr lang="en-US" dirty="0"/>
              <a:t>, </a:t>
            </a:r>
            <a:r>
              <a:rPr lang="en-GB" dirty="0"/>
              <a:t>hubs</a:t>
            </a:r>
            <a:r>
              <a:rPr lang="en-US" dirty="0"/>
              <a:t>, </a:t>
            </a:r>
            <a:r>
              <a:rPr lang="en-GB" dirty="0"/>
              <a:t>digital access</a:t>
            </a:r>
            <a:r>
              <a:rPr lang="en-US" dirty="0"/>
              <a:t>, </a:t>
            </a:r>
            <a:r>
              <a:rPr lang="en-GB" dirty="0"/>
              <a:t>Families First </a:t>
            </a:r>
            <a:r>
              <a:rPr lang="en-US" dirty="0"/>
              <a:t>and </a:t>
            </a:r>
            <a:r>
              <a:rPr lang="en-GB" dirty="0"/>
              <a:t>adult learning—organised </a:t>
            </a:r>
            <a:r>
              <a:rPr lang="en-US" dirty="0"/>
              <a:t>around residents and place</a:t>
            </a:r>
            <a:r>
              <a:rPr lang="en-GB" dirty="0"/>
              <a:t>, not organisational boundaries</a:t>
            </a:r>
            <a:r>
              <a:rPr lang="en-US" dirty="0"/>
              <a:t>.</a:t>
            </a:r>
          </a:p>
          <a:p>
            <a:r>
              <a:rPr lang="en-GB"/>
              <a:t>It’s not a single service or a building — it’s a </a:t>
            </a:r>
            <a:r>
              <a:rPr lang="en-GB" b="0" i="0" kern="1200">
                <a:solidFill>
                  <a:schemeClr val="tx1"/>
                </a:solidFill>
                <a:effectLst/>
              </a:rPr>
              <a:t>whole-system, place-based delivery model</a:t>
            </a:r>
            <a:r>
              <a:rPr lang="en-GB"/>
              <a:t>.</a:t>
            </a:r>
            <a:endParaRPr lang="en-GB">
              <a:ea typeface="Calibri"/>
              <a:cs typeface="Calibri"/>
            </a:endParaRPr>
          </a:p>
          <a:p>
            <a:r>
              <a:rPr lang="en-GB"/>
              <a:t>all wrapped around residents and place.</a:t>
            </a:r>
          </a:p>
          <a:p>
            <a:r>
              <a:rPr lang="en-GB"/>
              <a:t>The key point is that it’s a connected ecosystem, designed to align around need rather than organisational boundaries.</a:t>
            </a:r>
            <a:endParaRPr lang="en-GB">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473558-10DF-4EDC-931E-393FD7B7C3D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7595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85B31-EFB2-6603-3176-D20F98F9F3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F825FD-BE2E-182F-E914-BAD28FFD00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F86D01-FDBA-F256-7B8D-F04E320C21C9}"/>
              </a:ext>
            </a:extLst>
          </p:cNvPr>
          <p:cNvSpPr>
            <a:spLocks noGrp="1"/>
          </p:cNvSpPr>
          <p:nvPr>
            <p:ph type="body" idx="1"/>
          </p:nvPr>
        </p:nvSpPr>
        <p:spPr/>
        <p:txBody>
          <a:bodyPr/>
          <a:lstStyle/>
          <a:p>
            <a:r>
              <a:t>This is not about </a:t>
            </a:r>
            <a:r>
              <a:rPr lang="en-GB"/>
              <a:t>doing more disconnected </a:t>
            </a:r>
            <a:r>
              <a:t>activity in neighbourhoods. It is about </a:t>
            </a:r>
            <a:r>
              <a:rPr lang="en-GB"/>
              <a:t>working differently</a:t>
            </a:r>
            <a:r>
              <a:t>: combining </a:t>
            </a:r>
            <a:r>
              <a:rPr lang="en-GB"/>
              <a:t>data</a:t>
            </a:r>
            <a:r>
              <a:t>, </a:t>
            </a:r>
            <a:r>
              <a:rPr lang="en-GB"/>
              <a:t>resident voice</a:t>
            </a:r>
            <a:r>
              <a:t>, service knowledge and local assets to</a:t>
            </a:r>
            <a:r>
              <a:rPr lang="en-GB"/>
              <a:t> understand what matters, intervene earlier and turn shared insight into</a:t>
            </a:r>
            <a:r>
              <a:t> coordinated action.</a:t>
            </a:r>
          </a:p>
          <a:p>
            <a:endParaRPr lang="en-GB"/>
          </a:p>
          <a:p>
            <a:r>
              <a:rPr lang="en-GB"/>
              <a:t>Seven workstreams build the model: data and insight, community engagement, place and environment, workforce, digital enablement, Families First and neighbourhood health. They are not separate projects. Their value comes from connecting around one place, one set of priorities and one shared delivery model.</a:t>
            </a:r>
          </a:p>
        </p:txBody>
      </p:sp>
      <p:sp>
        <p:nvSpPr>
          <p:cNvPr id="4" name="Slide Number Placeholder 3">
            <a:extLst>
              <a:ext uri="{FF2B5EF4-FFF2-40B4-BE49-F238E27FC236}">
                <a16:creationId xmlns:a16="http://schemas.microsoft.com/office/drawing/2014/main" id="{CCF37F39-70DA-0864-FBDB-F3320D77671B}"/>
              </a:ext>
            </a:extLst>
          </p:cNvPr>
          <p:cNvSpPr>
            <a:spLocks noGrp="1"/>
          </p:cNvSpPr>
          <p:nvPr>
            <p:ph type="sldNum" sz="quarter" idx="5"/>
          </p:nvPr>
        </p:nvSpPr>
        <p:spPr/>
        <p:txBody>
          <a:bodyPr/>
          <a:lstStyle/>
          <a:p>
            <a:fld id="{E09A56D1-2588-4119-AE25-5BA036EC1547}" type="slidenum">
              <a:rPr lang="en-US" smtClean="0"/>
              <a:t>13</a:t>
            </a:fld>
            <a:endParaRPr lang="en-US"/>
          </a:p>
        </p:txBody>
      </p:sp>
    </p:spTree>
    <p:extLst>
      <p:ext uri="{BB962C8B-B14F-4D97-AF65-F5344CB8AC3E}">
        <p14:creationId xmlns:p14="http://schemas.microsoft.com/office/powerpoint/2010/main" val="2493455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3B3E2-E05D-5274-6FA8-B3A37CC0C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605817-D06A-EA04-FC11-F27392274F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120E5B-0672-FB57-BBD7-E98FDFBA0424}"/>
              </a:ext>
            </a:extLst>
          </p:cNvPr>
          <p:cNvSpPr>
            <a:spLocks noGrp="1"/>
          </p:cNvSpPr>
          <p:nvPr>
            <p:ph type="body" idx="1"/>
          </p:nvPr>
        </p:nvSpPr>
        <p:spPr/>
        <p:txBody>
          <a:bodyPr/>
          <a:lstStyle/>
          <a:p>
            <a:r>
              <a:rPr dirty="0"/>
              <a:t>The blueprint is </a:t>
            </a:r>
            <a:r>
              <a:rPr lang="en-GB" dirty="0"/>
              <a:t>where </a:t>
            </a:r>
            <a:r>
              <a:rPr dirty="0"/>
              <a:t>the </a:t>
            </a:r>
            <a:r>
              <a:rPr lang="en-GB" dirty="0"/>
              <a:t>model becomes </a:t>
            </a:r>
            <a:r>
              <a:rPr dirty="0"/>
              <a:t>practical. </a:t>
            </a:r>
            <a:r>
              <a:rPr lang="en-GB" dirty="0"/>
              <a:t>We analyse </a:t>
            </a:r>
            <a:r>
              <a:rPr dirty="0"/>
              <a:t>need</a:t>
            </a:r>
            <a:r>
              <a:rPr lang="en-GB" dirty="0"/>
              <a:t> and </a:t>
            </a:r>
            <a:r>
              <a:rPr dirty="0"/>
              <a:t>assets, </a:t>
            </a:r>
            <a:r>
              <a:rPr lang="en-GB" dirty="0"/>
              <a:t>test priorities against evidence and </a:t>
            </a:r>
            <a:r>
              <a:rPr dirty="0"/>
              <a:t>resident voice, </a:t>
            </a:r>
            <a:r>
              <a:rPr lang="en-GB" dirty="0"/>
              <a:t>agree one shared plan, and make </a:t>
            </a:r>
            <a:r>
              <a:rPr dirty="0"/>
              <a:t>ownership and measures</a:t>
            </a:r>
            <a:r>
              <a:rPr lang="en-GB" dirty="0"/>
              <a:t> clear. Then we learn from delivery </a:t>
            </a:r>
            <a:r>
              <a:rPr dirty="0"/>
              <a:t>before </a:t>
            </a:r>
            <a:r>
              <a:rPr lang="en-GB" dirty="0"/>
              <a:t>scaling </a:t>
            </a:r>
            <a:r>
              <a:rPr dirty="0"/>
              <a:t>the approach</a:t>
            </a:r>
            <a:r>
              <a:rPr lang="en-GB"/>
              <a:t> and moving on to the next neighbourhood in the sequence</a:t>
            </a:r>
            <a:r>
              <a:rPr dirty="0"/>
              <a:t>.</a:t>
            </a:r>
          </a:p>
        </p:txBody>
      </p:sp>
      <p:sp>
        <p:nvSpPr>
          <p:cNvPr id="4" name="Slide Number Placeholder 3">
            <a:extLst>
              <a:ext uri="{FF2B5EF4-FFF2-40B4-BE49-F238E27FC236}">
                <a16:creationId xmlns:a16="http://schemas.microsoft.com/office/drawing/2014/main" id="{28E009F4-7F60-97A1-C103-CF1E4D565753}"/>
              </a:ext>
            </a:extLst>
          </p:cNvPr>
          <p:cNvSpPr>
            <a:spLocks noGrp="1"/>
          </p:cNvSpPr>
          <p:nvPr>
            <p:ph type="sldNum" sz="quarter" idx="5"/>
          </p:nvPr>
        </p:nvSpPr>
        <p:spPr/>
        <p:txBody>
          <a:bodyPr/>
          <a:lstStyle/>
          <a:p>
            <a:fld id="{E09A56D1-2588-4119-AE25-5BA036EC1547}" type="slidenum">
              <a:rPr lang="en-US" smtClean="0"/>
              <a:t>14</a:t>
            </a:fld>
            <a:endParaRPr lang="en-US"/>
          </a:p>
        </p:txBody>
      </p:sp>
    </p:spTree>
    <p:extLst>
      <p:ext uri="{BB962C8B-B14F-4D97-AF65-F5344CB8AC3E}">
        <p14:creationId xmlns:p14="http://schemas.microsoft.com/office/powerpoint/2010/main" val="545633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E9FEA-E37C-8F6A-B3F3-E6D0AC1C5B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82F161-CFCB-1D16-F834-5F890E82E7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8618E8-8679-9608-F17F-2ABC73A0658E}"/>
              </a:ext>
            </a:extLst>
          </p:cNvPr>
          <p:cNvSpPr>
            <a:spLocks noGrp="1"/>
          </p:cNvSpPr>
          <p:nvPr>
            <p:ph type="body" idx="1"/>
          </p:nvPr>
        </p:nvSpPr>
        <p:spPr/>
        <p:txBody>
          <a:bodyPr/>
          <a:lstStyle/>
          <a:p>
            <a:r>
              <a:rPr lang="en-US" dirty="0"/>
              <a:t>We are </a:t>
            </a:r>
            <a:r>
              <a:rPr lang="en-GB" dirty="0"/>
              <a:t>starting with North deliberately</a:t>
            </a:r>
            <a:r>
              <a:rPr lang="en-US" dirty="0"/>
              <a:t>. </a:t>
            </a:r>
            <a:r>
              <a:rPr lang="en-GB" dirty="0"/>
              <a:t>It </a:t>
            </a:r>
            <a:r>
              <a:rPr lang="en-US" dirty="0"/>
              <a:t>is </a:t>
            </a:r>
            <a:r>
              <a:rPr lang="en-GB" dirty="0"/>
              <a:t>our </a:t>
            </a:r>
            <a:r>
              <a:rPr lang="en-US" dirty="0"/>
              <a:t>first proof of concept</a:t>
            </a:r>
            <a:r>
              <a:rPr lang="en-GB" dirty="0"/>
              <a:t>: a chance </a:t>
            </a:r>
            <a:r>
              <a:rPr lang="en-US" dirty="0"/>
              <a:t>to test the method, learn </a:t>
            </a:r>
            <a:r>
              <a:rPr lang="en-GB" dirty="0"/>
              <a:t>quickly </a:t>
            </a:r>
            <a:r>
              <a:rPr lang="en-US" dirty="0"/>
              <a:t>and strengthen </a:t>
            </a:r>
            <a:r>
              <a:rPr lang="en-GB" dirty="0"/>
              <a:t>the approach before moving to other neighbourhoods</a:t>
            </a:r>
            <a:r>
              <a:rPr lang="en-US" dirty="0"/>
              <a:t>. That </a:t>
            </a:r>
            <a:r>
              <a:rPr lang="en-GB" dirty="0"/>
              <a:t>concludes </a:t>
            </a:r>
            <a:r>
              <a:rPr lang="en-US" dirty="0"/>
              <a:t>my</a:t>
            </a:r>
            <a:r>
              <a:rPr lang="en-GB" dirty="0"/>
              <a:t> introduction</a:t>
            </a:r>
            <a:r>
              <a:rPr lang="en-US" dirty="0"/>
              <a:t>. </a:t>
            </a:r>
            <a:r>
              <a:rPr lang="en-GB" dirty="0"/>
              <a:t>I'll pass over to Michelle</a:t>
            </a:r>
            <a:r>
              <a:rPr lang="en-US" dirty="0"/>
              <a:t> </a:t>
            </a:r>
            <a:r>
              <a:rPr lang="en-GB" dirty="0"/>
              <a:t>to talk through what this looks like in practice </a:t>
            </a:r>
            <a:r>
              <a:rPr lang="en-US" dirty="0"/>
              <a:t>through the </a:t>
            </a:r>
            <a:r>
              <a:rPr lang="en-GB" dirty="0"/>
              <a:t>North </a:t>
            </a:r>
            <a:r>
              <a:rPr lang="en-US" dirty="0"/>
              <a:t>engagement.</a:t>
            </a:r>
            <a:r>
              <a:rPr lang="en-GB" dirty="0"/>
              <a:t> We are here to get your input so please feel free to ask questions, make suggestions and talk to me about how </a:t>
            </a:r>
            <a:r>
              <a:rPr lang="en-GB" dirty="0" err="1"/>
              <a:t>oyu</a:t>
            </a:r>
            <a:r>
              <a:rPr lang="en-GB" dirty="0"/>
              <a:t> can help support this work</a:t>
            </a:r>
          </a:p>
          <a:p>
            <a:endParaRPr lang="en-GB" dirty="0">
              <a:ea typeface="Calibri"/>
              <a:cs typeface="Calibri"/>
            </a:endParaRPr>
          </a:p>
        </p:txBody>
      </p:sp>
      <p:sp>
        <p:nvSpPr>
          <p:cNvPr id="4" name="Slide Number Placeholder 3">
            <a:extLst>
              <a:ext uri="{FF2B5EF4-FFF2-40B4-BE49-F238E27FC236}">
                <a16:creationId xmlns:a16="http://schemas.microsoft.com/office/drawing/2014/main" id="{E56F87C4-2E59-B595-0254-DBFF4F9E5AD4}"/>
              </a:ext>
            </a:extLst>
          </p:cNvPr>
          <p:cNvSpPr>
            <a:spLocks noGrp="1"/>
          </p:cNvSpPr>
          <p:nvPr>
            <p:ph type="sldNum" sz="quarter" idx="5"/>
          </p:nvPr>
        </p:nvSpPr>
        <p:spPr/>
        <p:txBody>
          <a:bodyPr/>
          <a:lstStyle/>
          <a:p>
            <a:fld id="{2978C5D8-27B2-46C9-A1FE-DCF83B74C057}" type="slidenum">
              <a:rPr lang="en-US" smtClean="0"/>
              <a:t>15</a:t>
            </a:fld>
            <a:endParaRPr lang="en-US"/>
          </a:p>
        </p:txBody>
      </p:sp>
    </p:spTree>
    <p:extLst>
      <p:ext uri="{BB962C8B-B14F-4D97-AF65-F5344CB8AC3E}">
        <p14:creationId xmlns:p14="http://schemas.microsoft.com/office/powerpoint/2010/main" val="1134512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4750E-C4F5-385D-F21F-AA925A0E27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D04A66-3C89-0783-7816-B39A53FF3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EFCD35-6F34-FCCF-3425-469C28F44D90}"/>
              </a:ext>
            </a:extLst>
          </p:cNvPr>
          <p:cNvSpPr>
            <a:spLocks noGrp="1"/>
          </p:cNvSpPr>
          <p:nvPr>
            <p:ph type="body" idx="1"/>
          </p:nvPr>
        </p:nvSpPr>
        <p:spPr/>
        <p:txBody>
          <a:bodyPr/>
          <a:lstStyle/>
          <a:p>
            <a:r>
              <a:rPr lang="en-GB">
                <a:ea typeface="Calibri"/>
                <a:cs typeface="Calibri"/>
              </a:rPr>
              <a:t>Bev</a:t>
            </a:r>
          </a:p>
        </p:txBody>
      </p:sp>
      <p:sp>
        <p:nvSpPr>
          <p:cNvPr id="4" name="Slide Number Placeholder 3">
            <a:extLst>
              <a:ext uri="{FF2B5EF4-FFF2-40B4-BE49-F238E27FC236}">
                <a16:creationId xmlns:a16="http://schemas.microsoft.com/office/drawing/2014/main" id="{2347D064-375B-EAB3-F7A0-490CBC36B344}"/>
              </a:ext>
            </a:extLst>
          </p:cNvPr>
          <p:cNvSpPr>
            <a:spLocks noGrp="1"/>
          </p:cNvSpPr>
          <p:nvPr>
            <p:ph type="sldNum" sz="quarter" idx="5"/>
          </p:nvPr>
        </p:nvSpPr>
        <p:spPr/>
        <p:txBody>
          <a:bodyPr/>
          <a:lstStyle/>
          <a:p>
            <a:fld id="{E09A56D1-2588-4119-AE25-5BA036EC1547}" type="slidenum">
              <a:rPr lang="en-US" smtClean="0"/>
              <a:t>16</a:t>
            </a:fld>
            <a:endParaRPr lang="en-US"/>
          </a:p>
        </p:txBody>
      </p:sp>
    </p:spTree>
    <p:extLst>
      <p:ext uri="{BB962C8B-B14F-4D97-AF65-F5344CB8AC3E}">
        <p14:creationId xmlns:p14="http://schemas.microsoft.com/office/powerpoint/2010/main" val="3776003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3B3E2-E05D-5274-6FA8-B3A37CC0C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605817-D06A-EA04-FC11-F27392274F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120E5B-0672-FB57-BBD7-E98FDFBA0424}"/>
              </a:ext>
            </a:extLst>
          </p:cNvPr>
          <p:cNvSpPr>
            <a:spLocks noGrp="1"/>
          </p:cNvSpPr>
          <p:nvPr>
            <p:ph type="body" idx="1"/>
          </p:nvPr>
        </p:nvSpPr>
        <p:spPr/>
        <p:txBody>
          <a:bodyPr/>
          <a:lstStyle/>
          <a:p>
            <a:r>
              <a:rPr lang="en-GB"/>
              <a:t>Before we move into the priorities themselves, I wanted to spend a few minutes explaining how we've listened to local people and gathered community insight.</a:t>
            </a:r>
            <a:endParaRPr lang="en-US"/>
          </a:p>
          <a:p>
            <a:endParaRPr lang="en-GB" dirty="0"/>
          </a:p>
          <a:p>
            <a:r>
              <a:rPr lang="en-GB"/>
              <a:t>One Neighbourhood is built on the principle that solutions shouldn't just be designed around data or organisational perspectives. They should be informed by the people who live, work and spend their time in North St Helens.</a:t>
            </a:r>
          </a:p>
          <a:p>
            <a:endParaRPr lang="en-GB" dirty="0"/>
          </a:p>
          <a:p>
            <a:r>
              <a:rPr lang="en-GB"/>
              <a:t>Alongside the quantitative data and service information that Bev has just talked about, we've been gathering local stories, experiences, observations and ideas from residents, community groups, young people and frontline partners.</a:t>
            </a:r>
          </a:p>
          <a:p>
            <a:endParaRPr lang="en-GB" dirty="0"/>
          </a:p>
          <a:p>
            <a:r>
              <a:rPr lang="en-GB"/>
              <a:t>This approach allows us to understand not just what is happening, but why it is happening and what matters most to local people</a:t>
            </a:r>
          </a:p>
          <a:p>
            <a:endParaRPr lang="en-GB" dirty="0">
              <a:ea typeface="Calibri"/>
              <a:cs typeface="Calibri"/>
            </a:endParaRPr>
          </a:p>
        </p:txBody>
      </p:sp>
      <p:sp>
        <p:nvSpPr>
          <p:cNvPr id="4" name="Slide Number Placeholder 3">
            <a:extLst>
              <a:ext uri="{FF2B5EF4-FFF2-40B4-BE49-F238E27FC236}">
                <a16:creationId xmlns:a16="http://schemas.microsoft.com/office/drawing/2014/main" id="{28E009F4-7F60-97A1-C103-CF1E4D565753}"/>
              </a:ext>
            </a:extLst>
          </p:cNvPr>
          <p:cNvSpPr>
            <a:spLocks noGrp="1"/>
          </p:cNvSpPr>
          <p:nvPr>
            <p:ph type="sldNum" sz="quarter" idx="5"/>
          </p:nvPr>
        </p:nvSpPr>
        <p:spPr/>
        <p:txBody>
          <a:bodyPr/>
          <a:lstStyle/>
          <a:p>
            <a:fld id="{E09A56D1-2588-4119-AE25-5BA036EC1547}" type="slidenum">
              <a:rPr lang="en-US" smtClean="0"/>
              <a:t>17</a:t>
            </a:fld>
            <a:endParaRPr lang="en-US"/>
          </a:p>
        </p:txBody>
      </p:sp>
    </p:spTree>
    <p:extLst>
      <p:ext uri="{BB962C8B-B14F-4D97-AF65-F5344CB8AC3E}">
        <p14:creationId xmlns:p14="http://schemas.microsoft.com/office/powerpoint/2010/main" val="545633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46EFB-E708-61D4-7FD9-ADB923FFBF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F4A367-44CA-CD11-0EC3-6E45B790DC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70875A-F3D5-A2E4-00CB-9D6F7299F31E}"/>
              </a:ext>
            </a:extLst>
          </p:cNvPr>
          <p:cNvSpPr>
            <a:spLocks noGrp="1"/>
          </p:cNvSpPr>
          <p:nvPr>
            <p:ph type="body" idx="1"/>
          </p:nvPr>
        </p:nvSpPr>
        <p:spPr/>
        <p:txBody>
          <a:bodyPr/>
          <a:lstStyle/>
          <a:p>
            <a:r>
              <a:rPr lang="en-GB" dirty="0"/>
              <a:t>To do this, we used a combination of our Neighbourhood Voice Network and targeted engagement activities.</a:t>
            </a:r>
            <a:endParaRPr lang="en-US" dirty="0"/>
          </a:p>
          <a:p>
            <a:endParaRPr lang="en-GB" dirty="0"/>
          </a:p>
          <a:p>
            <a:r>
              <a:rPr lang="en-GB" dirty="0"/>
              <a:t>We wanted to hear from a broad cross-section of the community, including schools, voluntary and community organisations, local residents, housing partners, libraries, PCSOs and community leaders.</a:t>
            </a:r>
            <a:endParaRPr lang="en-GB" dirty="0">
              <a:ea typeface="Calibri" panose="020F0502020204030204"/>
              <a:cs typeface="Calibri" panose="020F0502020204030204"/>
            </a:endParaRPr>
          </a:p>
          <a:p>
            <a:endParaRPr lang="en-GB" dirty="0"/>
          </a:p>
          <a:p>
            <a:r>
              <a:rPr lang="en-GB" dirty="0"/>
              <a:t>We spoke with children and young people through Carr Mill Primary School and Rainford High School. We worked with community organisations including Park Farm Community Centre, St Aidan's Food Pantry and local youth groups.</a:t>
            </a:r>
          </a:p>
          <a:p>
            <a:endParaRPr lang="en-GB" dirty="0"/>
          </a:p>
          <a:p>
            <a:r>
              <a:rPr lang="en-GB" dirty="0"/>
              <a:t>We also worked through existing community relationships to ensure that local people were at the heart of the conversation.</a:t>
            </a:r>
          </a:p>
          <a:p>
            <a:endParaRPr lang="en-GB" dirty="0"/>
          </a:p>
          <a:p>
            <a:r>
              <a:rPr lang="en-GB" dirty="0"/>
              <a:t>Importantly, this wasn't intended to be a statistically representative consultation. It was about gathering authentic community perspectives and local intelligence to help us interpret the wider evidence base and identify recurring themes</a:t>
            </a:r>
          </a:p>
          <a:p>
            <a:endParaRPr lang="en-GB" dirty="0">
              <a:ea typeface="Calibri"/>
              <a:cs typeface="Calibri"/>
            </a:endParaRPr>
          </a:p>
        </p:txBody>
      </p:sp>
      <p:sp>
        <p:nvSpPr>
          <p:cNvPr id="4" name="Slide Number Placeholder 3">
            <a:extLst>
              <a:ext uri="{FF2B5EF4-FFF2-40B4-BE49-F238E27FC236}">
                <a16:creationId xmlns:a16="http://schemas.microsoft.com/office/drawing/2014/main" id="{39CBDF8E-ADA6-1149-953C-973CF504E556}"/>
              </a:ext>
            </a:extLst>
          </p:cNvPr>
          <p:cNvSpPr>
            <a:spLocks noGrp="1"/>
          </p:cNvSpPr>
          <p:nvPr>
            <p:ph type="sldNum" sz="quarter" idx="5"/>
          </p:nvPr>
        </p:nvSpPr>
        <p:spPr/>
        <p:txBody>
          <a:bodyPr/>
          <a:lstStyle/>
          <a:p>
            <a:fld id="{E09A56D1-2588-4119-AE25-5BA036EC1547}" type="slidenum">
              <a:rPr lang="en-US" smtClean="0"/>
              <a:t>18</a:t>
            </a:fld>
            <a:endParaRPr lang="en-US"/>
          </a:p>
        </p:txBody>
      </p:sp>
    </p:spTree>
    <p:extLst>
      <p:ext uri="{BB962C8B-B14F-4D97-AF65-F5344CB8AC3E}">
        <p14:creationId xmlns:p14="http://schemas.microsoft.com/office/powerpoint/2010/main" val="2651769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46EFB-E708-61D4-7FD9-ADB923FFBF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F4A367-44CA-CD11-0EC3-6E45B790DC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70875A-F3D5-A2E4-00CB-9D6F7299F31E}"/>
              </a:ext>
            </a:extLst>
          </p:cNvPr>
          <p:cNvSpPr>
            <a:spLocks noGrp="1"/>
          </p:cNvSpPr>
          <p:nvPr>
            <p:ph type="body" idx="1"/>
          </p:nvPr>
        </p:nvSpPr>
        <p:spPr/>
        <p:txBody>
          <a:bodyPr/>
          <a:lstStyle/>
          <a:p>
            <a:r>
              <a:rPr lang="en-GB"/>
              <a:t>To do this, we used a combination of our Neighbourhood Voice Network and targeted engagement activities.</a:t>
            </a:r>
            <a:endParaRPr lang="en-US"/>
          </a:p>
          <a:p>
            <a:endParaRPr lang="en-GB" dirty="0"/>
          </a:p>
          <a:p>
            <a:r>
              <a:rPr lang="en-GB" dirty="0"/>
              <a:t>We wanted to hear from a broad cross-section of the community, including schools, voluntary and community organisations, local residents, housing partners, libraries, PCSOs and community leaders.</a:t>
            </a:r>
            <a:endParaRPr lang="en-GB" dirty="0">
              <a:ea typeface="Calibri" panose="020F0502020204030204"/>
              <a:cs typeface="Calibri" panose="020F0502020204030204"/>
            </a:endParaRPr>
          </a:p>
          <a:p>
            <a:endParaRPr lang="en-GB" dirty="0"/>
          </a:p>
          <a:p>
            <a:r>
              <a:rPr lang="en-GB"/>
              <a:t>We spoke with children and young people through Carr Mill Primary School and Rainford High School. We worked with community organisations including Park Farm Community Centre, St Aidan's Food Pantry and local youth groups.</a:t>
            </a:r>
          </a:p>
          <a:p>
            <a:endParaRPr lang="en-GB" dirty="0"/>
          </a:p>
          <a:p>
            <a:r>
              <a:rPr lang="en-GB"/>
              <a:t>We also worked through existing community relationships to ensure that local people were at the heart of the conversation.</a:t>
            </a:r>
          </a:p>
          <a:p>
            <a:endParaRPr lang="en-GB" dirty="0"/>
          </a:p>
          <a:p>
            <a:r>
              <a:rPr lang="en-GB"/>
              <a:t>Importantly, this wasn't intended to be a statistically representative consultation. It was about gathering authentic community perspectives and local intelligence to help us interpret the wider evidence base and identify recurring themes</a:t>
            </a:r>
          </a:p>
          <a:p>
            <a:endParaRPr lang="en-GB" dirty="0">
              <a:ea typeface="Calibri"/>
              <a:cs typeface="Calibri"/>
            </a:endParaRPr>
          </a:p>
        </p:txBody>
      </p:sp>
      <p:sp>
        <p:nvSpPr>
          <p:cNvPr id="4" name="Slide Number Placeholder 3">
            <a:extLst>
              <a:ext uri="{FF2B5EF4-FFF2-40B4-BE49-F238E27FC236}">
                <a16:creationId xmlns:a16="http://schemas.microsoft.com/office/drawing/2014/main" id="{39CBDF8E-ADA6-1149-953C-973CF504E556}"/>
              </a:ext>
            </a:extLst>
          </p:cNvPr>
          <p:cNvSpPr>
            <a:spLocks noGrp="1"/>
          </p:cNvSpPr>
          <p:nvPr>
            <p:ph type="sldNum" sz="quarter" idx="5"/>
          </p:nvPr>
        </p:nvSpPr>
        <p:spPr/>
        <p:txBody>
          <a:bodyPr/>
          <a:lstStyle/>
          <a:p>
            <a:fld id="{E09A56D1-2588-4119-AE25-5BA036EC1547}" type="slidenum">
              <a:rPr lang="en-US" smtClean="0"/>
              <a:t>19</a:t>
            </a:fld>
            <a:endParaRPr lang="en-US"/>
          </a:p>
        </p:txBody>
      </p:sp>
    </p:spTree>
    <p:extLst>
      <p:ext uri="{BB962C8B-B14F-4D97-AF65-F5344CB8AC3E}">
        <p14:creationId xmlns:p14="http://schemas.microsoft.com/office/powerpoint/2010/main" val="26517692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411480"/>
            <a:ext cx="4654296" cy="3739896"/>
          </a:xfrm>
        </p:spPr>
        <p:txBody>
          <a:bodyPr vert="horz" lIns="91440" tIns="45720" rIns="91440" bIns="45720" rtlCol="0" anchor="t">
            <a:normAutofit/>
          </a:bodyPr>
          <a:lstStyle>
            <a:lvl1pPr>
              <a:defRPr lang="en-US" sz="44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4873752"/>
            <a:ext cx="4206240" cy="1380744"/>
          </a:xfrm>
        </p:spPr>
        <p:txBody>
          <a:bodyPr vert="horz" lIns="91440" tIns="45720" rIns="91440" bIns="45720" rtlCol="0" anchor="b">
            <a:normAutofit/>
          </a:bodyPr>
          <a:lstStyle>
            <a:lvl1pPr marL="0" indent="0">
              <a:buNone/>
              <a:defRPr lang="en-US" sz="1600" dirty="0"/>
            </a:lvl1pPr>
          </a:lstStyle>
          <a:p>
            <a:pPr lvl="0"/>
            <a:r>
              <a:rPr lang="en-US"/>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599176" y="0"/>
            <a:ext cx="6592824"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365760" y="6338703"/>
            <a:ext cx="2761488" cy="365125"/>
          </a:xfrm>
        </p:spPr>
        <p:txBody>
          <a:bodyPr/>
          <a:lstStyle/>
          <a:p>
            <a:endParaRPr lang="en-US"/>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3200400" y="6338703"/>
            <a:ext cx="1392578" cy="365125"/>
          </a:xfrm>
        </p:spPr>
        <p:txBody>
          <a:bodyPr/>
          <a:lstStyle/>
          <a:p>
            <a:fld id="{ACCEA29A-C05C-4701-B9BF-4B96FAD6E4CF}" type="datetime1">
              <a:rPr lang="en-US" smtClean="0"/>
              <a:t>8/10/2026</a:t>
            </a:fld>
            <a:endParaRPr lang="en-US"/>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599432" y="6342301"/>
            <a:ext cx="429207" cy="365125"/>
          </a:xfrm>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4054407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Section Header">
    <p:bg>
      <p:bgRef idx="1001">
        <a:schemeClr val="bg1"/>
      </p:bgRef>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C53C90-8C33-0C80-CBD4-B3BEE604E231}"/>
              </a:ext>
            </a:extLst>
          </p:cNvPr>
          <p:cNvSpPr>
            <a:spLocks noGrp="1"/>
          </p:cNvSpPr>
          <p:nvPr>
            <p:ph type="title"/>
          </p:nvPr>
        </p:nvSpPr>
        <p:spPr>
          <a:xfrm>
            <a:off x="365760" y="1600200"/>
            <a:ext cx="9337042" cy="4906929"/>
          </a:xfrm>
        </p:spPr>
        <p:txBody>
          <a:bodyPr bIns="0">
            <a:normAutofit/>
          </a:bodyPr>
          <a:lstStyle>
            <a:lvl1pPr>
              <a:defRPr sz="7600"/>
            </a:lvl1pPr>
          </a:lstStyle>
          <a:p>
            <a:r>
              <a:rPr lang="en-US"/>
              <a:t>Click to edit Master 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137388"/>
            <a:ext cx="2805405"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93929" y="137388"/>
            <a:ext cx="2202644" cy="365125"/>
          </a:xfrm>
        </p:spPr>
        <p:txBody>
          <a:bodyPr/>
          <a:lstStyle/>
          <a:p>
            <a:fld id="{FE4F3C8B-1B7F-4B30-9C6D-F2839A303716}" type="datetime1">
              <a:rPr lang="en-US" smtClean="0"/>
              <a:t>8/10/2026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137388"/>
            <a:ext cx="429207" cy="365125"/>
          </a:xfrm>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3677018100"/>
      </p:ext>
    </p:extLst>
  </p:cSld>
  <p:clrMapOvr>
    <a:overrideClrMapping bg1="dk1" tx1="lt1" bg2="dk2" tx2="lt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GB"/>
              <a:t>Click to edit Master title style</a:t>
            </a:r>
            <a:endParaRPr lang="en-US"/>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612775"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E765B10-D26A-480A-9509-A9831C5E60D8}" type="datetime1">
              <a:rPr lang="en-US" smtClean="0"/>
              <a:t>8/10/2026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7708349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609600" y="2387600"/>
            <a:ext cx="5157788" cy="3763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3" name="Text Placeholder 12">
            <a:extLst>
              <a:ext uri="{FF2B5EF4-FFF2-40B4-BE49-F238E27FC236}">
                <a16:creationId xmlns:a16="http://schemas.microsoft.com/office/drawing/2014/main" id="{20D5795C-6228-AA6F-1CF7-AD7010686BC6}"/>
              </a:ext>
            </a:extLst>
          </p:cNvPr>
          <p:cNvSpPr>
            <a:spLocks noGrp="1"/>
          </p:cNvSpPr>
          <p:nvPr>
            <p:ph type="body" sz="quarter" idx="14"/>
          </p:nvPr>
        </p:nvSpPr>
        <p:spPr>
          <a:xfrm>
            <a:off x="6172200" y="2387600"/>
            <a:ext cx="5183188" cy="3763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5BCCB42A-67CE-499B-A4FA-7D4E4469B142}" type="datetime1">
              <a:rPr lang="en-US" smtClean="0"/>
              <a:t>8/10/2026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3825818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EF9E5040-F7E0-40EC-B8E9-CED28200FAA3}" type="datetime1">
              <a:rPr lang="en-US" smtClean="0"/>
              <a:t>8/10/2026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6496913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87CFF128-BAC7-4E0D-8F77-28A571D93B6F}" type="datetime1">
              <a:rPr lang="en-US" smtClean="0"/>
              <a:t>8/10/2026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2917458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53616"/>
            <a:ext cx="3595634" cy="1757505"/>
          </a:xfrm>
        </p:spPr>
        <p:txBody>
          <a:bodyPr anchor="t">
            <a:normAutofit/>
          </a:bodyPr>
          <a:lstStyle>
            <a:lvl1pPr>
              <a:defRPr sz="2800"/>
            </a:lvl1pPr>
          </a:lstStyle>
          <a:p>
            <a:r>
              <a:rPr lang="en-GB"/>
              <a:t>Click to edit Master title style</a:t>
            </a:r>
            <a:endParaRPr lang="en-US"/>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595634"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5"/>
            <a:ext cx="6440258" cy="5755109"/>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12DB3EA1-DD0C-4B8D-8364-52024B4530F1}" type="datetime1">
              <a:rPr lang="en-US" smtClean="0"/>
              <a:t>8/10/2026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9659907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557784"/>
            <a:ext cx="3595634" cy="2212313"/>
          </a:xfrm>
        </p:spPr>
        <p:txBody>
          <a:bodyPr anchor="t">
            <a:normAutofit/>
          </a:bodyPr>
          <a:lstStyle>
            <a:lvl1pPr>
              <a:defRPr sz="2800"/>
            </a:lvl1pPr>
          </a:lstStyle>
          <a:p>
            <a:r>
              <a:rPr lang="en-GB"/>
              <a:t>Click to edit Master title style</a:t>
            </a:r>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557784"/>
            <a:ext cx="6519080" cy="5779007"/>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3D157344-9CC7-412D-8C20-072BE86D5A11}" type="datetime1">
              <a:rPr lang="en-US" smtClean="0"/>
              <a:t>8/10/2026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6902161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6" y="1847088"/>
            <a:ext cx="7342307" cy="1133856"/>
          </a:xfrm>
        </p:spPr>
        <p:txBody>
          <a:bodyPr anchor="b">
            <a:noAutofit/>
          </a:bodyPr>
          <a:lstStyle>
            <a:lvl1pPr>
              <a:defRPr sz="60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594099"/>
            <a:ext cx="10890374" cy="27432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57987AA-E4E6-4FC1-BAD8-09A952212C58}" type="datetime1">
              <a:rPr lang="en-US" smtClean="0"/>
              <a:t>8/10/2026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5662841"/>
      </p:ext>
    </p:extLst>
  </p:cSld>
  <p:clrMapOvr>
    <a:overrideClrMapping bg1="dk1" tx1="lt1" bg2="dk2" tx2="lt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b">
            <a:noAutofit/>
          </a:bodyPr>
          <a:lstStyle>
            <a:lvl1pPr>
              <a:defRPr sz="6000"/>
            </a:lvl1pPr>
          </a:lstStyle>
          <a:p>
            <a:r>
              <a:rPr lang="en-GB"/>
              <a:t>Click to edit Master title style</a:t>
            </a:r>
            <a:endParaRPr lang="en-US"/>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622674"/>
            <a:ext cx="8430639" cy="1279615"/>
          </a:xfrm>
        </p:spPr>
        <p:txBody>
          <a:bodyPr>
            <a:noAutofit/>
          </a:bodyPr>
          <a:lstStyle>
            <a:lvl1pPr marL="0" indent="0">
              <a:buNone/>
              <a:defRPr sz="2400"/>
            </a:lvl1pPr>
            <a:lvl2pPr marL="228600" indent="0">
              <a:buNone/>
              <a:defRPr sz="2000"/>
            </a:lvl2pPr>
            <a:lvl3pPr marL="457200" indent="0">
              <a:buNone/>
              <a:defRPr sz="1800"/>
            </a:lvl3pPr>
            <a:lvl4pPr marL="685800" indent="0">
              <a:buNone/>
              <a:defRPr sz="1600"/>
            </a:lvl4pPr>
            <a:lvl5pPr marL="914400" indent="0">
              <a:buNone/>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43CF65F-0E21-48DE-8D75-4BF66A547E8E}" type="datetime1">
              <a:rPr lang="en-US" smtClean="0"/>
              <a:t>8/10/2026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6853183"/>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612648" y="667512"/>
            <a:ext cx="8467344" cy="1554480"/>
          </a:xfrm>
        </p:spPr>
        <p:txBody>
          <a:bodyPr anchor="b">
            <a:normAutofit/>
          </a:bodyPr>
          <a:lstStyle>
            <a:lvl1pPr>
              <a:defRPr sz="4400"/>
            </a:lvl1pPr>
          </a:lstStyle>
          <a:p>
            <a:r>
              <a:rPr lang="en-US"/>
              <a:t>Agenda</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7" y="2377440"/>
            <a:ext cx="8467558" cy="3657600"/>
          </a:xfrm>
        </p:spPr>
        <p:txBody>
          <a:bodyPr>
            <a:normAutofit/>
          </a:bodyPr>
          <a:lstStyle>
            <a:lvl1pPr marL="457200" indent="-457200">
              <a:buFont typeface="+mj-lt"/>
              <a:buAutoNum type="arabicPeriod"/>
              <a:defRPr sz="1800"/>
            </a:lvl1pPr>
            <a:lvl2pPr marL="685800" indent="-457200">
              <a:buFont typeface="+mj-lt"/>
              <a:buAutoNum type="arabicPeriod"/>
              <a:defRPr sz="16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1D1EDAB2-CF9E-4C9C-BE54-3A2FCBD1F449}" type="datetime1">
              <a:rPr lang="en-US" smtClean="0"/>
              <a:t>8/10/2026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4251003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5586983" y="990888"/>
            <a:ext cx="5916507" cy="1554480"/>
          </a:xfrm>
        </p:spPr>
        <p:txBody>
          <a:bodyPr anchor="b">
            <a:normAutofit/>
          </a:bodyPr>
          <a:lstStyle>
            <a:lvl1pPr>
              <a:defRPr sz="4400"/>
            </a:lvl1pPr>
          </a:lstStyle>
          <a:p>
            <a:r>
              <a:rPr lang="en-US"/>
              <a:t>Agenda</a:t>
            </a:r>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1" y="0"/>
            <a:ext cx="4565591" cy="6858000"/>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588000" y="2726267"/>
            <a:ext cx="5916507" cy="3436789"/>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5588000" y="6343955"/>
            <a:ext cx="2985400" cy="365125"/>
          </a:xfrm>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9535886" y="6343955"/>
            <a:ext cx="1553108" cy="365125"/>
          </a:xfrm>
        </p:spPr>
        <p:txBody>
          <a:bodyPr/>
          <a:lstStyle/>
          <a:p>
            <a:fld id="{F896D4FB-BF34-4AA8-87B7-2E256DF605BF}" type="datetime1">
              <a:rPr lang="en-US" smtClean="0"/>
              <a:t>8/10/2026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147096" y="6343955"/>
            <a:ext cx="429207" cy="365125"/>
          </a:xfrm>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0817421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2790911" y="2133600"/>
            <a:ext cx="6623436" cy="1070776"/>
          </a:xfrm>
        </p:spPr>
        <p:txBody>
          <a:bodyPr anchor="b">
            <a:normAutofit/>
          </a:bodyPr>
          <a:lstStyle>
            <a:lvl1pPr algn="ctr">
              <a:defRPr sz="28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3768786" y="3335364"/>
            <a:ext cx="4659735" cy="1645198"/>
          </a:xfr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886D3C5-3C17-4954-8F54-B98FA902B1D1}" type="datetime1">
              <a:rPr lang="en-US" smtClean="0"/>
              <a:t>8/10/2026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196846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47537" y="1731332"/>
            <a:ext cx="3493858" cy="3456894"/>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1727014"/>
            <a:ext cx="4956175" cy="3461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E6C4C05-EADC-415A-A0CA-95EB998BAD71}" type="datetime1">
              <a:rPr lang="en-US" smtClean="0"/>
              <a:t>8/10/2026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536034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388700"/>
            <a:ext cx="3923455" cy="4083580"/>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56011" y="1389134"/>
            <a:ext cx="6045390" cy="4083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10CC560-6121-4B9D-9D03-B126A97246D5}" type="datetime1">
              <a:rPr lang="en-US" smtClean="0"/>
              <a:t>8/10/2026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856747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6" y="707549"/>
            <a:ext cx="3349754" cy="2721451"/>
          </a:xfrm>
        </p:spPr>
        <p:txBody>
          <a:bodyPr vert="horz" lIns="91440" tIns="45720" rIns="91440" bIns="45720" rtlCol="0" anchor="t">
            <a:normAutofit/>
          </a:bodyPr>
          <a:lstStyle>
            <a:lvl1pPr>
              <a:defRPr lang="en-US" sz="2500" dirty="0"/>
            </a:lvl1pPr>
          </a:lstStyle>
          <a:p>
            <a:pPr lvl="0"/>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648200" y="708184"/>
            <a:ext cx="6928103" cy="55148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47827A7-8DF4-480B-86A7-779C8AAA7F61}" type="datetime1">
              <a:rPr lang="en-US" smtClean="0"/>
              <a:t>8/10/2026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4204473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156011" y="612648"/>
            <a:ext cx="6426389" cy="1143000"/>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0" y="1"/>
            <a:ext cx="4560454" cy="6858000"/>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157368" y="1978488"/>
            <a:ext cx="6418935" cy="4285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5156010" y="6343955"/>
            <a:ext cx="3364903" cy="365125"/>
          </a:xfrm>
        </p:spPr>
        <p:txBody>
          <a:bodyPr/>
          <a:lstStyle/>
          <a:p>
            <a:endParaRPr lang="en-US"/>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9030713" y="6343955"/>
            <a:ext cx="2060808" cy="365125"/>
          </a:xfrm>
        </p:spPr>
        <p:txBody>
          <a:bodyPr/>
          <a:lstStyle/>
          <a:p>
            <a:fld id="{0522CB6F-5435-4AD8-98AB-BB69821FA7BA}" type="datetime1">
              <a:rPr lang="en-US" smtClean="0"/>
              <a:t>8/10/2026</a:t>
            </a:fld>
            <a:endParaRPr lang="en-US"/>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147096" y="6343955"/>
            <a:ext cx="429207" cy="365125"/>
          </a:xfrm>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266315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609600"/>
            <a:ext cx="6339541" cy="1143000"/>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1975104"/>
            <a:ext cx="6339414" cy="4228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612774" y="6346865"/>
            <a:ext cx="2805405" cy="365125"/>
          </a:xfrm>
        </p:spPr>
        <p:txBody>
          <a:bodyPr/>
          <a:lstStyle/>
          <a:p>
            <a:endParaRPr lang="en-US"/>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4886895" y="6346865"/>
            <a:ext cx="1607270" cy="365125"/>
          </a:xfrm>
        </p:spPr>
        <p:txBody>
          <a:bodyPr/>
          <a:lstStyle/>
          <a:p>
            <a:fld id="{74EEB56B-D38B-42F9-AFB1-B5973B2D3686}" type="datetime1">
              <a:rPr lang="en-US" smtClean="0"/>
              <a:t>8/10/2026</a:t>
            </a:fld>
            <a:endParaRPr lang="en-US"/>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530932" y="6346865"/>
            <a:ext cx="429207" cy="365125"/>
          </a:xfrm>
        </p:spPr>
        <p:txBody>
          <a:bodyPr/>
          <a:lstStyle/>
          <a:p>
            <a:fld id="{0B3A8078-5A32-4B09-ABA5-7ABEFD22E08A}"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624831" y="0"/>
            <a:ext cx="4567169"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33156430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632168" y="474177"/>
            <a:ext cx="6950232" cy="93268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632168" y="1627632"/>
            <a:ext cx="6950232" cy="4686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4632168" y="6343955"/>
            <a:ext cx="3422906" cy="365125"/>
          </a:xfrm>
        </p:spPr>
        <p:txBody>
          <a:bodyPr/>
          <a:lstStyle/>
          <a:p>
            <a:endParaRPr lang="en-US"/>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8945699" y="6343955"/>
            <a:ext cx="2150873" cy="365125"/>
          </a:xfrm>
        </p:spPr>
        <p:txBody>
          <a:bodyPr/>
          <a:lstStyle/>
          <a:p>
            <a:fld id="{F98CC527-1FB1-4DD5-BC8A-DC0703AC3608}" type="datetime1">
              <a:rPr lang="en-US" smtClean="0"/>
              <a:t>8/10/2026</a:t>
            </a:fld>
            <a:endParaRPr lang="en-US"/>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147096" y="6343955"/>
            <a:ext cx="429207" cy="365125"/>
          </a:xfrm>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4057953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vert="horz" lIns="91440" tIns="45720" rIns="91440" bIns="45720" rtlCol="0" anchor="b">
            <a:normAutofit/>
          </a:bodyPr>
          <a:lstStyle>
            <a:lvl1pPr>
              <a:defRPr lang="en-US" dirty="0"/>
            </a:lvl1pPr>
          </a:lstStyle>
          <a:p>
            <a:pPr lvl="0"/>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7" y="1709862"/>
            <a:ext cx="10963656" cy="451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FA219BA-14E9-4AA4-9A33-D52C06E75647}" type="datetime1">
              <a:rPr lang="en-US" smtClean="0"/>
              <a:t>8/10/2026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3345757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475488"/>
            <a:ext cx="6858000" cy="93268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627632"/>
            <a:ext cx="6858000" cy="4535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6870"/>
            <a:ext cx="2805405"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4115853" y="6346870"/>
            <a:ext cx="2925587" cy="365125"/>
          </a:xfrm>
        </p:spPr>
        <p:txBody>
          <a:bodyPr/>
          <a:lstStyle/>
          <a:p>
            <a:fld id="{3D86D8F3-DEBA-4EF1-94AC-97F1744DCB63}" type="datetime1">
              <a:rPr lang="en-US" smtClean="0"/>
              <a:t>8/10/2026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346870"/>
            <a:ext cx="429207" cy="365125"/>
          </a:xfrm>
        </p:spPr>
        <p:txBody>
          <a:bodyPr/>
          <a:lstStyle/>
          <a:p>
            <a:fld id="{0B3A8078-5A32-4B09-ABA5-7ABEFD22E08A}"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8697260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94553" y="423332"/>
            <a:ext cx="4477512" cy="1328932"/>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6492240"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04889" y="1975104"/>
            <a:ext cx="4477512" cy="4282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104889" y="6343955"/>
            <a:ext cx="2105099"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375067" y="6343955"/>
            <a:ext cx="1772029" cy="365125"/>
          </a:xfrm>
        </p:spPr>
        <p:txBody>
          <a:bodyPr/>
          <a:lstStyle>
            <a:lvl1pPr>
              <a:defRPr>
                <a:solidFill>
                  <a:schemeClr val="tx1"/>
                </a:solidFill>
                <a:effectLst/>
              </a:defRPr>
            </a:lvl1pPr>
          </a:lstStyle>
          <a:p>
            <a:fld id="{071C2CF0-2C83-4B9F-BC61-75123525E7BB}" type="datetime1">
              <a:rPr lang="en-US" smtClean="0"/>
              <a:t>8/10/2026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0573385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420623"/>
            <a:ext cx="4494189" cy="1325880"/>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1975104"/>
            <a:ext cx="4494063" cy="41569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776" y="6343955"/>
            <a:ext cx="2098620" cy="365125"/>
          </a:xfrm>
        </p:spPr>
        <p:txBody>
          <a:bodyPr/>
          <a:lstStyle>
            <a:lvl1pPr>
              <a:defRPr>
                <a:solidFill>
                  <a:schemeClr val="tx1"/>
                </a:solidFill>
                <a:effectLst/>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213651" y="6343955"/>
            <a:ext cx="1573037" cy="365125"/>
          </a:xfrm>
        </p:spPr>
        <p:txBody>
          <a:bodyPr/>
          <a:lstStyle/>
          <a:p>
            <a:fld id="{133F5A6D-1FF6-490C-B693-8FB1D013FAC3}" type="datetime1">
              <a:rPr lang="en-US" smtClean="0"/>
              <a:t>8/10/2026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796658" y="6343955"/>
            <a:ext cx="429207" cy="365125"/>
          </a:xfrm>
        </p:spPr>
        <p:txBody>
          <a:bodyPr/>
          <a:lstStyle>
            <a:lvl1pPr>
              <a:defRPr>
                <a:solidFill>
                  <a:schemeClr val="tx1"/>
                </a:solidFill>
                <a:effectLst/>
              </a:defRPr>
            </a:lvl1pPr>
          </a:lstStyle>
          <a:p>
            <a:fld id="{0B3A8078-5A32-4B09-ABA5-7ABEFD22E08A}"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658928" y="0"/>
            <a:ext cx="6533072"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34871521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27848" y="425503"/>
            <a:ext cx="3657600" cy="1667226"/>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7296028"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927848" y="2315569"/>
            <a:ext cx="3657600" cy="38546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7918704" y="6343955"/>
            <a:ext cx="2300050" cy="365125"/>
          </a:xfrm>
        </p:spPr>
        <p:txBody>
          <a:bodyPr/>
          <a:lstStyle/>
          <a:p>
            <a:endParaRPr lang="en-US"/>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10224724" y="6343955"/>
            <a:ext cx="922372" cy="365125"/>
          </a:xfrm>
        </p:spPr>
        <p:txBody>
          <a:bodyPr/>
          <a:lstStyle/>
          <a:p>
            <a:fld id="{101F49A4-496D-46E9-8463-6748509AFCEE}" type="datetime1">
              <a:rPr lang="en-US" smtClean="0"/>
              <a:t>8/10/2026</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147096" y="6343955"/>
            <a:ext cx="429207" cy="365125"/>
          </a:xfrm>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22370190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429768"/>
            <a:ext cx="3657600" cy="1667226"/>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3" y="2315569"/>
            <a:ext cx="3657600" cy="3814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615697" y="6343955"/>
            <a:ext cx="1637337" cy="365125"/>
          </a:xfrm>
        </p:spPr>
        <p:txBody>
          <a:bodyPr/>
          <a:lstStyle/>
          <a:p>
            <a:endParaRPr lang="en-US"/>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2703447" y="6343955"/>
            <a:ext cx="949766" cy="365125"/>
          </a:xfrm>
        </p:spPr>
        <p:txBody>
          <a:bodyPr/>
          <a:lstStyle/>
          <a:p>
            <a:fld id="{9F0A3E1C-A912-405F-B55D-BE459D15CC0E}" type="datetime1">
              <a:rPr lang="en-US" smtClean="0"/>
              <a:t>8/10/2026</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3653213" y="6343955"/>
            <a:ext cx="429207" cy="365125"/>
          </a:xfrm>
        </p:spPr>
        <p:txBody>
          <a:bodyPr/>
          <a:lstStyle/>
          <a:p>
            <a:fld id="{0B3A8078-5A32-4B09-ABA5-7ABEFD22E08A}"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895088" y="0"/>
            <a:ext cx="7296912" cy="685800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19411082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929554"/>
            <a:ext cx="2699254" cy="1858941"/>
          </a:xfrm>
        </p:spPr>
        <p:txBody>
          <a:bodyPr vert="horz" lIns="91440" tIns="45720" rIns="91440" bIns="45720" rtlCol="0" anchor="b">
            <a:normAutofit/>
          </a:bodyPr>
          <a:lstStyle>
            <a:lvl1pPr>
              <a:defRPr lang="en-US" sz="2500" dirty="0"/>
            </a:lvl1pPr>
          </a:lstStyle>
          <a:p>
            <a:pPr lvl="0"/>
            <a:r>
              <a:rPr lang="en-US"/>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6691" y="3011335"/>
            <a:ext cx="2693346"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5697" y="6343955"/>
            <a:ext cx="1404460"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606165" y="6343955"/>
            <a:ext cx="1597578" cy="365125"/>
          </a:xfrm>
        </p:spPr>
        <p:txBody>
          <a:bodyPr/>
          <a:lstStyle>
            <a:lvl1pPr>
              <a:defRPr>
                <a:solidFill>
                  <a:schemeClr val="tx1"/>
                </a:solidFill>
                <a:effectLst/>
              </a:defRPr>
            </a:lvl1pPr>
          </a:lstStyle>
          <a:p>
            <a:fld id="{DA10F406-EAE9-4EA9-BAFA-A356CC380936}" type="datetime1">
              <a:rPr lang="en-US" smtClean="0"/>
              <a:t>8/10/2026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203743" y="6343955"/>
            <a:ext cx="429207" cy="365125"/>
          </a:xfrm>
        </p:spPr>
        <p:txBody>
          <a:bodyPr/>
          <a:lstStyle/>
          <a:p>
            <a:fld id="{0B3A8078-5A32-4B09-ABA5-7ABEFD22E08A}" type="slidenum">
              <a:rPr lang="en-US" smtClean="0"/>
              <a:t>‹#›</a:t>
            </a:fld>
            <a:endParaRPr lang="en-US"/>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3865677" y="0"/>
            <a:ext cx="832632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14265092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5012268"/>
            <a:ext cx="4019522" cy="1127275"/>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4635132"/>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156009" y="5012267"/>
            <a:ext cx="6426391" cy="124157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32BA6DC-E66F-4C80-9C90-A6C732947C77}" type="datetime1">
              <a:rPr lang="en-US" smtClean="0"/>
              <a:t>8/10/2026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9989287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4162318"/>
            <a:ext cx="3044954" cy="1892808"/>
          </a:xfrm>
        </p:spPr>
        <p:txBody>
          <a:bodyPr vert="horz" lIns="91440" tIns="45720" rIns="91440" bIns="45720" rtlCol="0" anchor="t">
            <a:normAutofit/>
          </a:bodyPr>
          <a:lstStyle>
            <a:lvl1pPr>
              <a:defRPr lang="en-US" sz="2500"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778270"/>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4162318"/>
            <a:ext cx="7460029" cy="209152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8A39E2F-3D3B-46D8-834F-B3B66CACDCE2}" type="datetime1">
              <a:rPr lang="en-US" smtClean="0"/>
              <a:t>8/10/2026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39980735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3712508"/>
            <a:ext cx="3014218" cy="2019782"/>
          </a:xfrm>
        </p:spPr>
        <p:txBody>
          <a:bodyPr vert="horz" lIns="91440" tIns="45720" rIns="91440" bIns="45720" rtlCol="0" anchor="t">
            <a:normAutofit/>
          </a:bodyPr>
          <a:lstStyle>
            <a:lvl1pPr>
              <a:defRPr lang="en-US" sz="2500"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41064" y="1"/>
            <a:ext cx="10734656" cy="3260034"/>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3680652"/>
            <a:ext cx="7460029" cy="2558783"/>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8C438F7-BA05-4523-A0A1-0CDA91212DDE}" type="datetime1">
              <a:rPr lang="en-US" smtClean="0"/>
              <a:t>8/10/2026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20607471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600" y="707477"/>
            <a:ext cx="3021873" cy="1773540"/>
          </a:xfrm>
        </p:spPr>
        <p:txBody>
          <a:bodyPr vert="horz" lIns="91440" tIns="45720" rIns="91440" bIns="45720" rtlCol="0" anchor="t">
            <a:normAutofit/>
          </a:bodyPr>
          <a:lstStyle>
            <a:lvl1pPr>
              <a:defRPr lang="en-US" sz="2500" dirty="0"/>
            </a:lvl1pPr>
          </a:lstStyle>
          <a:p>
            <a:pPr lvl="0"/>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09600" y="3135210"/>
            <a:ext cx="2791027" cy="365125"/>
          </a:xfrm>
        </p:spPr>
        <p:txBody>
          <a:bodyPr/>
          <a:lstStyle/>
          <a:p>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707476"/>
            <a:ext cx="7460029" cy="233045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565894" y="3135210"/>
            <a:ext cx="1559379" cy="365125"/>
          </a:xfrm>
        </p:spPr>
        <p:txBody>
          <a:bodyPr/>
          <a:lstStyle/>
          <a:p>
            <a:fld id="{6C76004A-FE8E-4533-A9D5-FF90E633B088}" type="datetime1">
              <a:rPr lang="en-US" smtClean="0"/>
              <a:t>8/10/2026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5151" y="3135210"/>
            <a:ext cx="429207" cy="365125"/>
          </a:xfrm>
        </p:spPr>
        <p:txBody>
          <a:bodyPr/>
          <a:lstStyle/>
          <a:p>
            <a:fld id="{0B3A8078-5A32-4B09-ABA5-7ABEFD22E08A}" type="slidenum">
              <a:rPr lang="en-US" smtClean="0"/>
              <a:t>‹#›</a:t>
            </a:fld>
            <a:endParaRPr lang="en-US"/>
          </a:p>
        </p:txBody>
      </p:sp>
      <p:sp>
        <p:nvSpPr>
          <p:cNvPr id="4" name="Picture Placeholder 3">
            <a:extLst>
              <a:ext uri="{FF2B5EF4-FFF2-40B4-BE49-F238E27FC236}">
                <a16:creationId xmlns:a16="http://schemas.microsoft.com/office/drawing/2014/main" id="{EDB92F6E-55FC-C88B-734D-26D3B9923E69}"/>
              </a:ext>
            </a:extLst>
          </p:cNvPr>
          <p:cNvSpPr>
            <a:spLocks noGrp="1"/>
          </p:cNvSpPr>
          <p:nvPr>
            <p:ph type="pic" sz="quarter" idx="13" hasCustomPrompt="1"/>
          </p:nvPr>
        </p:nvSpPr>
        <p:spPr>
          <a:xfrm>
            <a:off x="-1" y="3636524"/>
            <a:ext cx="12192000" cy="3221477"/>
          </a:xfrm>
          <a:custGeom>
            <a:avLst/>
            <a:gdLst>
              <a:gd name="connsiteX0" fmla="*/ 0 w 12192000"/>
              <a:gd name="connsiteY0" fmla="*/ 0 h 3221477"/>
              <a:gd name="connsiteX1" fmla="*/ 12192000 w 12192000"/>
              <a:gd name="connsiteY1" fmla="*/ 0 h 3221477"/>
              <a:gd name="connsiteX2" fmla="*/ 12192000 w 12192000"/>
              <a:gd name="connsiteY2" fmla="*/ 3221477 h 3221477"/>
              <a:gd name="connsiteX3" fmla="*/ 0 w 12192000"/>
              <a:gd name="connsiteY3" fmla="*/ 3221477 h 3221477"/>
            </a:gdLst>
            <a:ahLst/>
            <a:cxnLst>
              <a:cxn ang="0">
                <a:pos x="connsiteX0" y="connsiteY0"/>
              </a:cxn>
              <a:cxn ang="0">
                <a:pos x="connsiteX1" y="connsiteY1"/>
              </a:cxn>
              <a:cxn ang="0">
                <a:pos x="connsiteX2" y="connsiteY2"/>
              </a:cxn>
              <a:cxn ang="0">
                <a:pos x="connsiteX3" y="connsiteY3"/>
              </a:cxn>
            </a:cxnLst>
            <a:rect l="l" t="t" r="r" b="b"/>
            <a:pathLst>
              <a:path w="12192000" h="3221477">
                <a:moveTo>
                  <a:pt x="0" y="0"/>
                </a:moveTo>
                <a:lnTo>
                  <a:pt x="12192000" y="0"/>
                </a:lnTo>
                <a:lnTo>
                  <a:pt x="12192000" y="3221477"/>
                </a:lnTo>
                <a:lnTo>
                  <a:pt x="0" y="3221477"/>
                </a:lnTo>
                <a:close/>
              </a:path>
            </a:pathLst>
          </a:cu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272047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428950" y="284481"/>
            <a:ext cx="4458249" cy="4320310"/>
          </a:xfrm>
        </p:spPr>
        <p:txBody>
          <a:bodyPr vert="horz" lIns="91440" tIns="45720" rIns="91440" bIns="45720" rtlCol="0" anchor="t">
            <a:normAutofit/>
          </a:bodyPr>
          <a:lstStyle>
            <a:lvl1pPr>
              <a:defRPr lang="en-US" sz="48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428950" y="4870174"/>
            <a:ext cx="3856735" cy="1033669"/>
          </a:xfrm>
        </p:spPr>
        <p:txBody>
          <a:bodyPr vert="horz" lIns="91440" tIns="45720" rIns="91440" bIns="45720" rtlCol="0" anchor="b">
            <a:normAutofit/>
          </a:bodyPr>
          <a:lstStyle>
            <a:lvl1pPr marL="0" indent="0">
              <a:buNone/>
              <a:defRPr lang="en-US" sz="1600" dirty="0"/>
            </a:lvl1pPr>
          </a:lstStyle>
          <a:p>
            <a:pPr lvl="0"/>
            <a:r>
              <a:rPr lang="en-US"/>
              <a:t>Click to edit Master subtitle style</a:t>
            </a:r>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0" y="0"/>
            <a:ext cx="7195675"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428950" y="6343955"/>
            <a:ext cx="2100482"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618883" y="6343955"/>
            <a:ext cx="1475163" cy="365125"/>
          </a:xfrm>
        </p:spPr>
        <p:txBody>
          <a:bodyPr/>
          <a:lstStyle>
            <a:lvl1pPr>
              <a:defRPr>
                <a:solidFill>
                  <a:schemeClr val="tx1"/>
                </a:solidFill>
                <a:effectLst/>
              </a:defRPr>
            </a:lvl1pPr>
          </a:lstStyle>
          <a:p>
            <a:fld id="{C7F641B9-A876-4165-8B77-A4664B913A9D}" type="datetime1">
              <a:rPr lang="en-US" smtClean="0"/>
              <a:t>8/10/2026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2401064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Content with Picture 1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559341"/>
            <a:ext cx="10969753" cy="93268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8" y="1712912"/>
            <a:ext cx="4485564" cy="4613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2055525"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3232969" y="6343955"/>
            <a:ext cx="1449697" cy="365125"/>
          </a:xfrm>
        </p:spPr>
        <p:txBody>
          <a:bodyPr/>
          <a:lstStyle/>
          <a:p>
            <a:fld id="{B3A2C69B-C3E5-4206-88FB-582C94294AC3}" type="datetime1">
              <a:rPr lang="en-US" smtClean="0"/>
              <a:t>8/10/2026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4682667" y="6343955"/>
            <a:ext cx="443060" cy="365125"/>
          </a:xfrm>
        </p:spPr>
        <p:txBody>
          <a:bodyPr/>
          <a:lstStyle/>
          <a:p>
            <a:fld id="{0B3A8078-5A32-4B09-ABA5-7ABEFD22E08A}" type="slidenum">
              <a:rPr lang="en-US" smtClean="0"/>
              <a:t>‹#›</a:t>
            </a:fld>
            <a:endParaRPr lang="en-US"/>
          </a:p>
        </p:txBody>
      </p:sp>
      <p:sp>
        <p:nvSpPr>
          <p:cNvPr id="5" name="Picture Placeholder 4">
            <a:extLst>
              <a:ext uri="{FF2B5EF4-FFF2-40B4-BE49-F238E27FC236}">
                <a16:creationId xmlns:a16="http://schemas.microsoft.com/office/drawing/2014/main" id="{B1EBBFE7-73C3-3FA5-7EE3-B7845CF7CAEC}"/>
              </a:ext>
            </a:extLst>
          </p:cNvPr>
          <p:cNvSpPr>
            <a:spLocks noGrp="1"/>
          </p:cNvSpPr>
          <p:nvPr>
            <p:ph type="pic" sz="quarter" idx="18" hasCustomPrompt="1"/>
          </p:nvPr>
        </p:nvSpPr>
        <p:spPr>
          <a:xfrm>
            <a:off x="5659438" y="1712913"/>
            <a:ext cx="6532562" cy="5145087"/>
          </a:xfrm>
          <a:blipFill dpi="0" rotWithShape="1">
            <a:blip r:embed="rId3"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08883885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559341"/>
            <a:ext cx="10969753" cy="93268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912398"/>
            <a:ext cx="4637269" cy="42076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2642932" cy="365125"/>
          </a:xfrm>
        </p:spPr>
        <p:txBody>
          <a:bodyPr/>
          <a:lstStyle/>
          <a:p>
            <a:endParaRPr lang="en-US"/>
          </a:p>
        </p:txBody>
      </p:sp>
      <p:sp>
        <p:nvSpPr>
          <p:cNvPr id="5" name="Picture Placeholder 4">
            <a:extLst>
              <a:ext uri="{FF2B5EF4-FFF2-40B4-BE49-F238E27FC236}">
                <a16:creationId xmlns:a16="http://schemas.microsoft.com/office/drawing/2014/main" id="{EC8422D5-19BC-1CA0-FD0B-D86260BAA322}"/>
              </a:ext>
            </a:extLst>
          </p:cNvPr>
          <p:cNvSpPr>
            <a:spLocks noGrp="1"/>
          </p:cNvSpPr>
          <p:nvPr>
            <p:ph type="pic" sz="quarter" idx="18" hasCustomPrompt="1"/>
          </p:nvPr>
        </p:nvSpPr>
        <p:spPr>
          <a:xfrm>
            <a:off x="5737221" y="1912938"/>
            <a:ext cx="5741992" cy="4224337"/>
          </a:xfrm>
          <a:blipFill>
            <a:blip r:embed="rId2"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 </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86595" y="6343955"/>
            <a:ext cx="1449697" cy="365125"/>
          </a:xfrm>
        </p:spPr>
        <p:txBody>
          <a:bodyPr/>
          <a:lstStyle/>
          <a:p>
            <a:fld id="{FEE5F3B4-6942-4C07-9DAD-16E3D5ED93A0}" type="datetime1">
              <a:rPr lang="en-US" smtClean="0"/>
              <a:t>8/10/2026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6293" y="6343955"/>
            <a:ext cx="443060" cy="365125"/>
          </a:xfrm>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33804238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557784"/>
            <a:ext cx="10969753" cy="93268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5" name="Picture Placeholder 4">
            <a:extLst>
              <a:ext uri="{FF2B5EF4-FFF2-40B4-BE49-F238E27FC236}">
                <a16:creationId xmlns:a16="http://schemas.microsoft.com/office/drawing/2014/main" id="{AA37C0C1-9469-8309-7EC0-2377516265CC}"/>
              </a:ext>
            </a:extLst>
          </p:cNvPr>
          <p:cNvSpPr>
            <a:spLocks noGrp="1"/>
          </p:cNvSpPr>
          <p:nvPr>
            <p:ph type="pic" sz="quarter" idx="18" hasCustomPrompt="1"/>
          </p:nvPr>
        </p:nvSpPr>
        <p:spPr>
          <a:xfrm>
            <a:off x="0" y="1712913"/>
            <a:ext cx="6532563" cy="5145087"/>
          </a:xfrm>
          <a:blipFill>
            <a:blip r:embed="rId2"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103255" y="1712911"/>
            <a:ext cx="4479145" cy="4617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7103254" y="6343955"/>
            <a:ext cx="2144113"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98655" y="6343955"/>
            <a:ext cx="1449697" cy="365125"/>
          </a:xfrm>
        </p:spPr>
        <p:txBody>
          <a:bodyPr/>
          <a:lstStyle/>
          <a:p>
            <a:fld id="{70167F53-8FD9-4449-A165-F543D68B379F}" type="datetime1">
              <a:rPr lang="en-US" smtClean="0"/>
              <a:t>8/10/2026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25200" y="6343955"/>
            <a:ext cx="443060" cy="365125"/>
          </a:xfrm>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1586297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06802"/>
            <a:ext cx="4672584" cy="1269482"/>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20468" y="2173850"/>
            <a:ext cx="4564763" cy="3963682"/>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05563" y="732155"/>
            <a:ext cx="5676838" cy="54053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2153688-5CAD-4A97-90C0-FD58C3A01939}" type="datetime1">
              <a:rPr lang="en-US" smtClean="0"/>
              <a:t>8/10/2026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21769111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709098"/>
            <a:ext cx="3696859" cy="1316347"/>
          </a:xfrm>
        </p:spPr>
        <p:txBody>
          <a:bodyPr vert="horz" lIns="91440" tIns="45720" rIns="91440" bIns="45720" rtlCol="0" anchor="t">
            <a:normAutofit/>
          </a:bodyPr>
          <a:lstStyle>
            <a:lvl1pPr>
              <a:defRPr lang="en-US" sz="2500"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31521" y="2295145"/>
            <a:ext cx="3540760" cy="3853758"/>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933150" y="709098"/>
            <a:ext cx="6644488" cy="5439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B0561D5-C34A-4CD0-8612-495506FACDA1}" type="datetime1">
              <a:rPr lang="en-US" smtClean="0"/>
              <a:t>8/10/2026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28958591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Number Lar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4893733"/>
            <a:ext cx="9762068" cy="1059806"/>
          </a:xfrm>
        </p:spPr>
        <p:txBody>
          <a:bodyPr anchor="ctr">
            <a:normAutofit/>
          </a:bodyPr>
          <a:lstStyle>
            <a:lvl1pPr algn="ctr">
              <a:lnSpc>
                <a:spcPct val="110000"/>
              </a:lnSpc>
              <a:defRPr sz="2600" b="0">
                <a:solidFill>
                  <a:schemeClr val="tx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484094"/>
            <a:ext cx="10543032" cy="4536141"/>
          </a:xfrm>
        </p:spPr>
        <p:txBody>
          <a:bodyPr anchor="b">
            <a:normAutofit/>
          </a:bodyPr>
          <a:lstStyle>
            <a:lvl1pPr marL="0" indent="0" algn="ctr">
              <a:lnSpc>
                <a:spcPct val="90000"/>
              </a:lnSpc>
              <a:buNone/>
              <a:defRPr sz="27000" b="1">
                <a:solidFill>
                  <a:schemeClr val="tx1"/>
                </a:solidFill>
                <a:latin typeface="+mj-lt"/>
              </a:defRPr>
            </a:lvl1pPr>
          </a:lstStyle>
          <a:p>
            <a:pPr lvl="0"/>
            <a:r>
              <a:rPr lang="en-US"/>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endParaRPr lang="en-US"/>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9075780A-451C-415C-A06D-E847AF6E7CC4}" type="datetime1">
              <a:rPr lang="en-US" smtClean="0"/>
              <a:t>8/10/2026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0B3A8078-5A32-4B09-ABA5-7ABEFD22E08A}" type="slidenum">
              <a:rPr lang="en-US" smtClean="0"/>
              <a:t>‹#›</a:t>
            </a:fld>
            <a:endParaRPr lang="en-US"/>
          </a:p>
        </p:txBody>
      </p:sp>
    </p:spTree>
    <p:extLst>
      <p:ext uri="{BB962C8B-B14F-4D97-AF65-F5344CB8AC3E}">
        <p14:creationId xmlns:p14="http://schemas.microsoft.com/office/powerpoint/2010/main" val="2723753909"/>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Number Lar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4953000"/>
            <a:ext cx="9762068" cy="1236133"/>
          </a:xfrm>
        </p:spPr>
        <p:txBody>
          <a:bodyPr anchor="ctr">
            <a:normAutofit/>
          </a:bodyPr>
          <a:lstStyle>
            <a:lvl1pPr algn="ctr">
              <a:lnSpc>
                <a:spcPct val="110000"/>
              </a:lnSpc>
              <a:defRPr sz="2600" b="0">
                <a:solidFill>
                  <a:schemeClr val="tx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787400"/>
            <a:ext cx="10543032" cy="4682067"/>
          </a:xfrm>
        </p:spPr>
        <p:txBody>
          <a:bodyPr anchor="b">
            <a:normAutofit/>
          </a:bodyPr>
          <a:lstStyle>
            <a:lvl1pPr marL="0" indent="0" algn="ctr">
              <a:lnSpc>
                <a:spcPct val="90000"/>
              </a:lnSpc>
              <a:buNone/>
              <a:defRPr sz="33500" b="1">
                <a:solidFill>
                  <a:schemeClr val="tx1"/>
                </a:solidFill>
                <a:latin typeface="+mj-lt"/>
              </a:defRPr>
            </a:lvl1pPr>
          </a:lstStyle>
          <a:p>
            <a:pPr lvl="0"/>
            <a:r>
              <a:rPr lang="en-US"/>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endParaRPr lang="en-US"/>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E55E5EC7-CC03-404A-A311-8A95EF1369C4}" type="datetime1">
              <a:rPr lang="en-US" smtClean="0"/>
              <a:t>8/10/2026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0B3A8078-5A32-4B09-ABA5-7ABEFD22E08A}" type="slidenum">
              <a:rPr lang="en-US" smtClean="0"/>
              <a:t>‹#›</a:t>
            </a:fld>
            <a:endParaRPr lang="en-US"/>
          </a:p>
        </p:txBody>
      </p:sp>
    </p:spTree>
    <p:extLst>
      <p:ext uri="{BB962C8B-B14F-4D97-AF65-F5344CB8AC3E}">
        <p14:creationId xmlns:p14="http://schemas.microsoft.com/office/powerpoint/2010/main" val="42587186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Number Larg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4893733"/>
            <a:ext cx="9762068" cy="1059806"/>
          </a:xfrm>
        </p:spPr>
        <p:txBody>
          <a:bodyPr anchor="ctr">
            <a:normAutofit/>
          </a:bodyPr>
          <a:lstStyle>
            <a:lvl1pPr algn="ctr">
              <a:lnSpc>
                <a:spcPct val="110000"/>
              </a:lnSpc>
              <a:defRPr sz="2600" b="0">
                <a:solidFill>
                  <a:schemeClr val="accent1">
                    <a:lumMod val="75000"/>
                  </a:schemeClr>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484094"/>
            <a:ext cx="10543032" cy="4536141"/>
          </a:xfrm>
        </p:spPr>
        <p:txBody>
          <a:bodyPr anchor="b">
            <a:normAutofit/>
          </a:bodyPr>
          <a:lstStyle>
            <a:lvl1pPr marL="0" indent="0" algn="ctr">
              <a:lnSpc>
                <a:spcPct val="90000"/>
              </a:lnSpc>
              <a:buNone/>
              <a:defRPr sz="27000" b="1">
                <a:solidFill>
                  <a:schemeClr val="accent1">
                    <a:lumMod val="75000"/>
                  </a:schemeClr>
                </a:solidFill>
                <a:latin typeface="+mj-lt"/>
              </a:defRPr>
            </a:lvl1pPr>
          </a:lstStyle>
          <a:p>
            <a:pPr lvl="0"/>
            <a:r>
              <a:rPr lang="en-US"/>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1D657318-E7BE-4D32-B583-29CC3DAC1CE2}" type="datetime1">
              <a:rPr lang="en-US" smtClean="0"/>
              <a:t>8/10/2026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40654211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Number Large 4">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269323"/>
          </a:xfrm>
        </p:spPr>
        <p:txBody>
          <a:bodyPr>
            <a:normAutofit/>
          </a:bodyPr>
          <a:lstStyle>
            <a:lvl1pPr algn="ctr">
              <a:lnSpc>
                <a:spcPct val="110000"/>
              </a:lnSpc>
              <a:defRPr sz="2800" b="0">
                <a:solidFill>
                  <a:schemeClr val="tx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716282"/>
            <a:ext cx="10543032" cy="4206240"/>
          </a:xfrm>
        </p:spPr>
        <p:txBody>
          <a:bodyPr anchor="b">
            <a:normAutofit/>
          </a:bodyPr>
          <a:lstStyle>
            <a:lvl1pPr marL="0" indent="0" algn="ctr">
              <a:lnSpc>
                <a:spcPct val="90000"/>
              </a:lnSpc>
              <a:buNone/>
              <a:defRPr sz="27800" b="1">
                <a:solidFill>
                  <a:schemeClr val="tx1"/>
                </a:solidFill>
                <a:latin typeface="+mj-lt"/>
              </a:defRPr>
            </a:lvl1pPr>
          </a:lstStyle>
          <a:p>
            <a:pPr lvl="0"/>
            <a:r>
              <a:rPr lang="en-US"/>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C704B180-26B1-4437-BFAC-EB4C15BF7DAE}" type="datetime1">
              <a:rPr lang="en-US" smtClean="0"/>
              <a:t>8/10/2026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3963348333"/>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Statem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65760" y="342900"/>
            <a:ext cx="11210543" cy="5760720"/>
          </a:xfrm>
        </p:spPr>
        <p:txBody>
          <a:bodyPr anchor="t">
            <a:noAutofit/>
          </a:bodyPr>
          <a:lstStyle>
            <a:lvl1pPr marL="0" indent="0">
              <a:lnSpc>
                <a:spcPct val="90000"/>
              </a:lnSpc>
              <a:buNone/>
              <a:defRPr sz="7200" b="1"/>
            </a:lvl1pPr>
            <a:lvl2pPr marL="228600" indent="0">
              <a:lnSpc>
                <a:spcPct val="90000"/>
              </a:lnSpc>
              <a:buNone/>
              <a:defRPr sz="6600" b="1"/>
            </a:lvl2pPr>
            <a:lvl3pPr marL="457200" indent="0">
              <a:lnSpc>
                <a:spcPct val="90000"/>
              </a:lnSpc>
              <a:buNone/>
              <a:defRPr sz="6000" b="1"/>
            </a:lvl3pPr>
            <a:lvl4pPr marL="685800" indent="0">
              <a:lnSpc>
                <a:spcPct val="90000"/>
              </a:lnSpc>
              <a:buNone/>
              <a:defRPr sz="5400" b="1"/>
            </a:lvl4pPr>
            <a:lvl5pPr marL="914400" indent="0">
              <a:lnSpc>
                <a:spcPct val="90000"/>
              </a:lnSpc>
              <a:buNone/>
              <a:defRPr sz="4800" b="1"/>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F00C6C6-CFDF-43F9-A508-147FBFA9F08C}" type="datetime1">
              <a:rPr lang="en-US" smtClean="0"/>
              <a:t>8/10/2026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5965518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846390" y="1411358"/>
            <a:ext cx="3888410" cy="2845567"/>
          </a:xfrm>
        </p:spPr>
        <p:txBody>
          <a:bodyPr vert="horz" lIns="91440" tIns="45720" rIns="91440" bIns="45720" rtlCol="0" anchor="b">
            <a:normAutofit/>
          </a:bodyPr>
          <a:lstStyle>
            <a:lvl1pPr>
              <a:defRPr lang="en-US" sz="44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846388" y="4403039"/>
            <a:ext cx="3888410" cy="1123122"/>
          </a:xfrm>
        </p:spPr>
        <p:txBody>
          <a:bodyPr vert="horz" lIns="91440" tIns="45720" rIns="91440" bIns="45720" rtlCol="0">
            <a:normAutofit/>
          </a:bodyPr>
          <a:lstStyle>
            <a:lvl1pPr marL="0" indent="0">
              <a:buNone/>
              <a:defRPr lang="en-US" sz="1600" dirty="0"/>
            </a:lvl1pPr>
          </a:lstStyle>
          <a:p>
            <a:pPr lvl="0"/>
            <a:r>
              <a:rPr lang="en-US"/>
              <a:t>Click to edit Master subtitle style</a:t>
            </a:r>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1" y="0"/>
            <a:ext cx="7424272"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846388" y="6343955"/>
            <a:ext cx="2100482"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946870" y="6343955"/>
            <a:ext cx="1296146" cy="365125"/>
          </a:xfrm>
        </p:spPr>
        <p:txBody>
          <a:bodyPr/>
          <a:lstStyle>
            <a:lvl1pPr>
              <a:defRPr>
                <a:solidFill>
                  <a:schemeClr val="tx1"/>
                </a:solidFill>
                <a:effectLst/>
              </a:defRPr>
            </a:lvl1pPr>
          </a:lstStyle>
          <a:p>
            <a:fld id="{6A11473B-DBFE-4441-AD4E-69604BD3529D}" type="datetime1">
              <a:rPr lang="en-US" smtClean="0"/>
              <a:t>8/10/2026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296066" y="6343955"/>
            <a:ext cx="429207" cy="365125"/>
          </a:xfrm>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6929449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65760" y="347472"/>
            <a:ext cx="11210544" cy="5760720"/>
          </a:xfrm>
        </p:spPr>
        <p:txBody>
          <a:bodyPr anchor="t">
            <a:noAutofit/>
          </a:bodyPr>
          <a:lstStyle>
            <a:lvl1pPr marL="0" indent="0">
              <a:lnSpc>
                <a:spcPct val="90000"/>
              </a:lnSpc>
              <a:buNone/>
              <a:defRPr sz="7200" b="1"/>
            </a:lvl1pPr>
            <a:lvl2pPr marL="228600" indent="0">
              <a:lnSpc>
                <a:spcPct val="90000"/>
              </a:lnSpc>
              <a:buNone/>
              <a:defRPr sz="6600" b="1"/>
            </a:lvl2pPr>
            <a:lvl3pPr marL="457200" indent="0">
              <a:lnSpc>
                <a:spcPct val="90000"/>
              </a:lnSpc>
              <a:buNone/>
              <a:defRPr sz="6000" b="1"/>
            </a:lvl3pPr>
            <a:lvl4pPr marL="685800" indent="0">
              <a:lnSpc>
                <a:spcPct val="90000"/>
              </a:lnSpc>
              <a:buNone/>
              <a:defRPr sz="5400" b="1"/>
            </a:lvl4pPr>
            <a:lvl5pPr marL="914400" indent="0">
              <a:lnSpc>
                <a:spcPct val="90000"/>
              </a:lnSpc>
              <a:buNone/>
              <a:defRPr sz="4800" b="1"/>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83B10CD9-0302-43DA-A311-41E019DCB2C7}" type="datetime1">
              <a:rPr lang="en-US" smtClean="0"/>
              <a:t>8/10/2026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40983032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612647" y="137160"/>
            <a:ext cx="2805405" cy="365125"/>
          </a:xfrm>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8893929" y="137160"/>
            <a:ext cx="2202644" cy="365125"/>
          </a:xfrm>
        </p:spPr>
        <p:txBody>
          <a:bodyPr/>
          <a:lstStyle/>
          <a:p>
            <a:fld id="{982558A9-4FD3-4FD1-A18C-A43D46B1FE64}" type="datetime1">
              <a:rPr lang="en-US" smtClean="0"/>
              <a:t>8/10/2026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147096" y="137160"/>
            <a:ext cx="429207" cy="365125"/>
          </a:xfrm>
        </p:spPr>
        <p:txBody>
          <a:bodyPr/>
          <a:lstStyle/>
          <a:p>
            <a:fld id="{0B3A8078-5A32-4B09-ABA5-7ABEFD22E08A}" type="slidenum">
              <a:rPr lang="en-US" smtClean="0"/>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65760" y="755374"/>
            <a:ext cx="10872216" cy="5751755"/>
          </a:xfrm>
        </p:spPr>
        <p:txBody>
          <a:bodyPr anchor="b">
            <a:normAutofit/>
          </a:bodyPr>
          <a:lstStyle>
            <a:lvl1pPr marL="0" indent="0">
              <a:lnSpc>
                <a:spcPct val="90000"/>
              </a:lnSpc>
              <a:buNone/>
              <a:defRPr sz="6600" b="1"/>
            </a:lvl1pPr>
            <a:lvl2pPr marL="228600" indent="0">
              <a:lnSpc>
                <a:spcPct val="90000"/>
              </a:lnSpc>
              <a:buNone/>
              <a:defRPr sz="6000" b="1"/>
            </a:lvl2pPr>
            <a:lvl3pPr marL="457200" indent="0">
              <a:lnSpc>
                <a:spcPct val="90000"/>
              </a:lnSpc>
              <a:buNone/>
              <a:defRPr sz="5400" b="1"/>
            </a:lvl3pPr>
            <a:lvl4pPr marL="685800" indent="0">
              <a:lnSpc>
                <a:spcPct val="90000"/>
              </a:lnSpc>
              <a:buNone/>
              <a:defRPr sz="4800" b="1"/>
            </a:lvl4pPr>
            <a:lvl5pPr marL="914400" indent="0">
              <a:lnSpc>
                <a:spcPct val="90000"/>
              </a:lnSpc>
              <a:buNone/>
              <a:defRPr sz="4400" b="1"/>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63725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Statem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8" name="Content Placeholder 7">
            <a:extLst>
              <a:ext uri="{FF2B5EF4-FFF2-40B4-BE49-F238E27FC236}">
                <a16:creationId xmlns:a16="http://schemas.microsoft.com/office/drawing/2014/main" id="{3F6E1CB6-4A50-1364-430B-EF249B6D0012}"/>
              </a:ext>
            </a:extLst>
          </p:cNvPr>
          <p:cNvSpPr>
            <a:spLocks noGrp="1"/>
          </p:cNvSpPr>
          <p:nvPr>
            <p:ph sz="quarter" idx="14" hasCustomPrompt="1"/>
          </p:nvPr>
        </p:nvSpPr>
        <p:spPr>
          <a:xfrm>
            <a:off x="612774" y="1033272"/>
            <a:ext cx="10972800" cy="4782312"/>
          </a:xfrm>
        </p:spPr>
        <p:txBody>
          <a:bodyPr anchor="ctr">
            <a:noAutofit/>
          </a:bodyPr>
          <a:lstStyle>
            <a:lvl1pPr marL="0" indent="0">
              <a:lnSpc>
                <a:spcPct val="100000"/>
              </a:lnSpc>
              <a:buNone/>
              <a:defRPr sz="8000" b="1">
                <a:solidFill>
                  <a:schemeClr val="accent1">
                    <a:lumMod val="75000"/>
                  </a:schemeClr>
                </a:solidFill>
              </a:defRPr>
            </a:lvl1pPr>
            <a:lvl2pPr marL="228600" indent="0">
              <a:lnSpc>
                <a:spcPct val="100000"/>
              </a:lnSpc>
              <a:buNone/>
              <a:defRPr sz="8000" b="1">
                <a:solidFill>
                  <a:schemeClr val="accent1">
                    <a:lumMod val="75000"/>
                  </a:schemeClr>
                </a:solidFill>
              </a:defRPr>
            </a:lvl2pPr>
            <a:lvl3pPr marL="457200" indent="0">
              <a:lnSpc>
                <a:spcPct val="100000"/>
              </a:lnSpc>
              <a:buNone/>
              <a:defRPr sz="8000" b="1">
                <a:solidFill>
                  <a:schemeClr val="accent1">
                    <a:lumMod val="75000"/>
                  </a:schemeClr>
                </a:solidFill>
              </a:defRPr>
            </a:lvl3pPr>
            <a:lvl4pPr marL="685800" indent="0">
              <a:lnSpc>
                <a:spcPct val="100000"/>
              </a:lnSpc>
              <a:buNone/>
              <a:defRPr sz="8000" b="1">
                <a:solidFill>
                  <a:schemeClr val="accent1">
                    <a:lumMod val="75000"/>
                  </a:schemeClr>
                </a:solidFill>
              </a:defRPr>
            </a:lvl4pPr>
            <a:lvl5pPr marL="914400" indent="0">
              <a:lnSpc>
                <a:spcPct val="100000"/>
              </a:lnSpc>
              <a:buNone/>
              <a:defRPr sz="8000" b="1">
                <a:solidFill>
                  <a:schemeClr val="accent1">
                    <a:lumMod val="75000"/>
                  </a:schemeClr>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201FC8BD-FAED-4E62-AAD2-CE87719A33A9}" type="datetime1">
              <a:rPr lang="en-US" smtClean="0"/>
              <a:t>8/10/2026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31609685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Statement 5">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6ED5C80B-B67E-4B88-A560-AA85637BF9FB}" type="datetime1">
              <a:rPr lang="en-US" smtClean="0"/>
              <a:t>8/10/2026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0B3A8078-5A32-4B09-ABA5-7ABEFD22E08A}" type="slidenum">
              <a:rPr lang="en-US" smtClean="0"/>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65760" y="347472"/>
            <a:ext cx="11210544" cy="5760720"/>
          </a:xfrm>
        </p:spPr>
        <p:txBody>
          <a:bodyPr vert="horz" lIns="91440" tIns="45720" rIns="91440" bIns="45720" rtlCol="0" anchor="t">
            <a:normAutofit/>
          </a:bodyPr>
          <a:lstStyle>
            <a:lvl1pPr marL="0" indent="0">
              <a:lnSpc>
                <a:spcPct val="90000"/>
              </a:lnSpc>
              <a:buNone/>
              <a:defRPr lang="en-US" sz="6600" b="1" dirty="0"/>
            </a:lvl1pPr>
            <a:lvl2pPr marL="228600" indent="0">
              <a:lnSpc>
                <a:spcPct val="90000"/>
              </a:lnSpc>
              <a:buNone/>
              <a:defRPr lang="en-US" sz="6000" b="1" dirty="0"/>
            </a:lvl2pPr>
            <a:lvl3pPr marL="457200" indent="0">
              <a:lnSpc>
                <a:spcPct val="90000"/>
              </a:lnSpc>
              <a:buNone/>
              <a:defRPr lang="en-US" sz="5400" b="1" dirty="0"/>
            </a:lvl3pPr>
            <a:lvl4pPr marL="685800" indent="0">
              <a:lnSpc>
                <a:spcPct val="90000"/>
              </a:lnSpc>
              <a:buNone/>
              <a:defRPr lang="en-US" sz="4800" b="1" dirty="0"/>
            </a:lvl4pPr>
            <a:lvl5pPr marL="914400" indent="0">
              <a:lnSpc>
                <a:spcPct val="90000"/>
              </a:lnSpc>
              <a:buNone/>
              <a:defRPr lang="en-US" sz="4400" b="1" dirty="0"/>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8473269"/>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499616" y="5029200"/>
            <a:ext cx="9198864" cy="640080"/>
          </a:xfrm>
        </p:spPr>
        <p:txBody>
          <a:bodyPr anchor="ctr">
            <a:normAutofit/>
          </a:bodyPr>
          <a:lstStyle>
            <a:lvl1pPr>
              <a:lnSpc>
                <a:spcPct val="120000"/>
              </a:lnSpc>
              <a:defRPr sz="2000" spc="0">
                <a:solidFill>
                  <a:schemeClr val="accent1">
                    <a:lumMod val="75000"/>
                  </a:schemeClr>
                </a:solidFill>
                <a:latin typeface="+mn-lt"/>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188720"/>
            <a:ext cx="9198864" cy="3332480"/>
          </a:xfrm>
        </p:spPr>
        <p:txBody>
          <a:bodyPr anchor="ctr">
            <a:normAutofit/>
          </a:bodyPr>
          <a:lstStyle>
            <a:lvl1pPr marL="164592" indent="-164592">
              <a:lnSpc>
                <a:spcPct val="100000"/>
              </a:lnSpc>
              <a:spcBef>
                <a:spcPts val="0"/>
              </a:spcBef>
              <a:buNone/>
              <a:defRPr sz="4800">
                <a:latin typeface="+mj-lt"/>
              </a:defRPr>
            </a:lvl1pPr>
          </a:lstStyle>
          <a:p>
            <a:pPr lvl="0"/>
            <a:r>
              <a:rPr lang="en-US"/>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D6AF73AE-A3B9-405E-AD4F-E380EE6D5931}" type="datetime1">
              <a:rPr lang="en-US" smtClean="0"/>
              <a:t>8/10/2026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4284796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Quote 2">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9" y="4955722"/>
            <a:ext cx="8863084" cy="669472"/>
          </a:xfrm>
        </p:spPr>
        <p:txBody>
          <a:bodyPr anchor="ctr">
            <a:normAutofit/>
          </a:bodyPr>
          <a:lstStyle>
            <a:lvl1pPr algn="r">
              <a:lnSpc>
                <a:spcPct val="120000"/>
              </a:lnSpc>
              <a:defRPr sz="2000" spc="0">
                <a:solidFill>
                  <a:schemeClr val="tx1"/>
                </a:solidFill>
                <a:latin typeface="+mn-lt"/>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677008" y="1344168"/>
            <a:ext cx="8863085" cy="3291840"/>
          </a:xfrm>
        </p:spPr>
        <p:txBody>
          <a:bodyPr anchor="ctr">
            <a:normAutofit/>
          </a:bodyPr>
          <a:lstStyle>
            <a:lvl1pPr marL="164592" indent="-164592">
              <a:lnSpc>
                <a:spcPct val="100000"/>
              </a:lnSpc>
              <a:spcBef>
                <a:spcPts val="0"/>
              </a:spcBef>
              <a:buNone/>
              <a:defRPr sz="4800">
                <a:latin typeface="+mj-lt"/>
              </a:defRPr>
            </a:lvl1pPr>
          </a:lstStyle>
          <a:p>
            <a:pPr lvl="0"/>
            <a:r>
              <a:rPr lang="en-US"/>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E22ADB41-FB00-4C2C-83EB-4023568FAA2F}" type="datetime1">
              <a:rPr lang="en-US" smtClean="0"/>
              <a:t>8/10/2026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2724171078"/>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4707468" y="4893733"/>
            <a:ext cx="5638800" cy="788610"/>
          </a:xfrm>
        </p:spPr>
        <p:txBody>
          <a:bodyPr anchor="ctr">
            <a:normAutofit/>
          </a:bodyPr>
          <a:lstStyle>
            <a:lvl1pPr algn="r">
              <a:lnSpc>
                <a:spcPct val="120000"/>
              </a:lnSpc>
              <a:defRPr sz="2000" b="1" spc="0">
                <a:solidFill>
                  <a:schemeClr val="accent1">
                    <a:lumMod val="75000"/>
                  </a:schemeClr>
                </a:solidFill>
                <a:latin typeface="+mn-lt"/>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862666" y="1388534"/>
            <a:ext cx="8483601" cy="3371246"/>
          </a:xfrm>
        </p:spPr>
        <p:txBody>
          <a:bodyPr anchor="ctr">
            <a:normAutofit/>
          </a:bodyPr>
          <a:lstStyle>
            <a:lvl1pPr marL="164592" indent="-164592">
              <a:lnSpc>
                <a:spcPct val="110000"/>
              </a:lnSpc>
              <a:spcBef>
                <a:spcPts val="0"/>
              </a:spcBef>
              <a:buNone/>
              <a:defRPr sz="5400">
                <a:latin typeface="+mj-lt"/>
              </a:defRPr>
            </a:lvl1pPr>
          </a:lstStyle>
          <a:p>
            <a:pPr lvl="0"/>
            <a:r>
              <a:rPr lang="en-US"/>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6E852279-49EA-4FA4-8F19-A555146B1AA1}" type="datetime1">
              <a:rPr lang="en-US" smtClean="0"/>
              <a:t>8/10/2026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39953728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12064"/>
            <a:ext cx="10745788" cy="969264"/>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07492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387600"/>
            <a:ext cx="5075238"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0468" y="1685735"/>
            <a:ext cx="507492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279832" y="2387600"/>
            <a:ext cx="5075556"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7C075717-DA2D-4FC9-8674-028C77CE3F0B}" type="datetime1">
              <a:rPr lang="en-US" smtClean="0"/>
              <a:t>8/10/2026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6421479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512064"/>
            <a:ext cx="10963656" cy="969264"/>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DEBFF948-ED65-4D05-BBF7-35EB029775FD}" type="datetime1">
              <a:rPr lang="en-US" smtClean="0"/>
              <a:t>8/10/2026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2768204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B1D2259D-E460-479E-94C9-CB3A6495404B}" type="datetime1">
              <a:rPr lang="en-US" smtClean="0"/>
              <a:t>8/10/2026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3205225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6" y="5201704"/>
            <a:ext cx="11213593" cy="786384"/>
          </a:xfrm>
        </p:spPr>
        <p:txBody>
          <a:bodyPr vert="horz" lIns="91440" tIns="45720" rIns="91440" bIns="45720" rtlCol="0" anchor="b">
            <a:normAutofit/>
          </a:bodyPr>
          <a:lstStyle>
            <a:lvl1pPr>
              <a:defRPr lang="en-US" sz="4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5971760"/>
            <a:ext cx="11213593" cy="365125"/>
          </a:xfrm>
        </p:spPr>
        <p:txBody>
          <a:bodyPr vert="horz" lIns="91440" tIns="45720" rIns="91440" bIns="45720" rtlCol="0">
            <a:normAutofit/>
          </a:bodyPr>
          <a:lstStyle>
            <a:lvl1pPr marL="0" indent="0">
              <a:buNone/>
              <a:defRPr lang="en-US" sz="1600" dirty="0"/>
            </a:lvl1pPr>
          </a:lstStyle>
          <a:p>
            <a:pPr lvl="0"/>
            <a:r>
              <a:rPr lang="en-US"/>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a:t> </a:t>
            </a:r>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endParaRPr lang="en-US"/>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a:xfrm>
            <a:off x="9151299" y="6343955"/>
            <a:ext cx="2202644" cy="365125"/>
          </a:xfrm>
        </p:spPr>
        <p:txBody>
          <a:bodyPr/>
          <a:lstStyle/>
          <a:p>
            <a:fld id="{99752698-87A2-4423-A051-97E9E985217D}" type="datetime1">
              <a:rPr lang="en-US" smtClean="0"/>
              <a:t>8/10/2026</a:t>
            </a:fld>
            <a:endParaRPr lang="en-US"/>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a:xfrm>
            <a:off x="11404466" y="6343955"/>
            <a:ext cx="429207" cy="365125"/>
          </a:xfrm>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25119382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713232"/>
            <a:ext cx="3595634" cy="1625321"/>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590800"/>
            <a:ext cx="3595634" cy="3713584"/>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713232"/>
            <a:ext cx="6440258" cy="559115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5008B958-4CA5-4050-8240-90CC4CF216D2}" type="datetime1">
              <a:rPr lang="en-US" smtClean="0"/>
              <a:t>8/10/2026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66257816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713232"/>
            <a:ext cx="3595634" cy="1762083"/>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585586" cy="3346063"/>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5340483" y="713232"/>
            <a:ext cx="6139637" cy="5458968"/>
          </a:xfr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 </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700BB361-D61D-45DC-8098-A5C468527CCF}" type="datetime1">
              <a:rPr lang="en-US" smtClean="0"/>
              <a:t>8/10/2026</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3848688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914400"/>
            <a:ext cx="10890504" cy="2066544"/>
          </a:xfrm>
        </p:spPr>
        <p:txBody>
          <a:bodyPr anchor="b">
            <a:normAutofit/>
          </a:bodyPr>
          <a:lstStyle>
            <a:lvl1pPr>
              <a:defRPr sz="6000"/>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118757"/>
            <a:ext cx="10963528" cy="2620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D52F453-713D-4391-BAA1-32E9252819D4}" type="datetime1">
              <a:rPr lang="en-US" smtClean="0"/>
              <a:t>8/10/2026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959248582"/>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b">
            <a:noAutofit/>
          </a:bodyPr>
          <a:lstStyle>
            <a:lvl1pPr>
              <a:defRPr sz="6000"/>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622674"/>
            <a:ext cx="8430639" cy="1608008"/>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400"/>
            </a:lvl4pPr>
            <a:lvl5pPr marL="914400" inden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1348629-D29A-4AE1-9CFE-96D594F558ED}" type="datetime1">
              <a:rPr lang="en-US" smtClean="0"/>
              <a:t>8/10/2026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2752757158"/>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69125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1050111"/>
            <a:ext cx="3496147" cy="4940661"/>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800600" y="1050111"/>
            <a:ext cx="6775703" cy="49406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EC96C94-7356-476B-80D5-66B914FE5D9E}" type="datetime1">
              <a:rPr lang="en-US" smtClean="0"/>
              <a:t>8/10/2026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21984374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411480"/>
            <a:ext cx="4654296" cy="3739896"/>
          </a:xfrm>
        </p:spPr>
        <p:txBody>
          <a:bodyPr anchor="t">
            <a:normAutofit/>
          </a:bodyPr>
          <a:lstStyle>
            <a:lvl1pPr algn="l">
              <a:defRPr sz="5200"/>
            </a:lvl1pPr>
          </a:lstStyle>
          <a:p>
            <a:r>
              <a:rPr lang="en-GB"/>
              <a:t>Click to edit Master title style</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4873752"/>
            <a:ext cx="4206240" cy="1380744"/>
          </a:xfrm>
        </p:spPr>
        <p:txBody>
          <a:bodyPr anchor="b">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5596128" y="0"/>
            <a:ext cx="6595872"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137160" y="6453002"/>
            <a:ext cx="1951777" cy="365125"/>
          </a:xfrm>
        </p:spPr>
        <p:txBody>
          <a:bodyPr/>
          <a:lstStyle/>
          <a:p>
            <a:fld id="{1FE1A989-42EF-40B2-87AB-6941C231CD4A}" type="datetime1">
              <a:rPr lang="en-US" smtClean="0"/>
              <a:t>8/10/2026</a:t>
            </a:fld>
            <a:endParaRPr lang="en-US"/>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088937" y="6453002"/>
            <a:ext cx="2805405" cy="365125"/>
          </a:xfrm>
        </p:spPr>
        <p:txBody>
          <a:bodyPr/>
          <a:lstStyle/>
          <a:p>
            <a:r>
              <a:rPr lang="en-US"/>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844578" y="6453002"/>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1731465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6135624" cy="1143000"/>
          </a:xfrm>
        </p:spPr>
        <p:txBody>
          <a:bodyPr anchor="b"/>
          <a:lstStyle/>
          <a:p>
            <a:r>
              <a:rPr lang="en-GB"/>
              <a:t>Click to edit Master title style</a:t>
            </a:r>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1828800"/>
            <a:ext cx="6135624" cy="44897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400544" y="0"/>
            <a:ext cx="4791456"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p:txBody>
          <a:bodyPr/>
          <a:lstStyle/>
          <a:p>
            <a:fld id="{9C4109C0-CC82-467C-B6E8-62D4D3634E2A}" type="datetime1">
              <a:rPr lang="en-US" smtClean="0"/>
              <a:t>8/10/2026</a:t>
            </a:fld>
            <a:endParaRPr lang="en-US"/>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3950591" y="6453002"/>
            <a:ext cx="2805405" cy="365125"/>
          </a:xfrm>
        </p:spPr>
        <p:txBody>
          <a:bodyPr/>
          <a:lstStyle/>
          <a:p>
            <a:r>
              <a:rPr lang="en-US"/>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706232" y="6453002"/>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355395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1208" y="548642"/>
            <a:ext cx="7478991" cy="3635797"/>
          </a:xfrm>
        </p:spPr>
        <p:txBody>
          <a:bodyPr anchor="t">
            <a:normAutofit/>
          </a:bodyPr>
          <a:lstStyle>
            <a:lvl1pPr algn="l">
              <a:defRPr sz="7000"/>
            </a:lvl1pPr>
          </a:lstStyle>
          <a:p>
            <a:r>
              <a:rPr lang="en-GB"/>
              <a:t>Click to edit Master title style</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21208" y="4473553"/>
            <a:ext cx="6655522" cy="1545336"/>
          </a:xfrm>
        </p:spPr>
        <p:txBody>
          <a:bodyPr anchor="b">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027B902-09B5-4324-8310-59625360F035}" type="datetime1">
              <a:rPr lang="en-US" smtClean="0"/>
              <a:t>8/10/2026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1129645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8008" y="854239"/>
            <a:ext cx="7876287" cy="3592629"/>
          </a:xfrm>
        </p:spPr>
        <p:txBody>
          <a:bodyPr anchor="b">
            <a:normAutofit/>
          </a:bodyPr>
          <a:lstStyle>
            <a:lvl1pPr algn="l">
              <a:defRPr sz="7200"/>
            </a:lvl1pPr>
          </a:lstStyle>
          <a:p>
            <a:r>
              <a:rPr lang="en-GB"/>
              <a:t>Click to edit Master title style</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58368" y="4617138"/>
            <a:ext cx="7375466" cy="1014984"/>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9CB91A11-88E2-4BD0-90A5-503C684B9CC0}" type="datetime1">
              <a:rPr lang="en-US" smtClean="0"/>
              <a:t>8/10/2026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7795432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6" y="548640"/>
            <a:ext cx="9750554" cy="3639312"/>
          </a:xfrm>
        </p:spPr>
        <p:txBody>
          <a:bodyPr vert="horz" lIns="91440" tIns="45720" rIns="91440" bIns="45720" rtlCol="0" anchor="t">
            <a:normAutofit/>
          </a:bodyPr>
          <a:lstStyle>
            <a:lvl1pPr>
              <a:defRPr lang="en-US" sz="78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4800600"/>
            <a:ext cx="7083554" cy="1093304"/>
          </a:xfrm>
        </p:spPr>
        <p:txBody>
          <a:bodyPr vert="horz" lIns="91440" tIns="45720" rIns="91440" bIns="45720" rtlCol="0" anchor="b">
            <a:normAutofit/>
          </a:bodyPr>
          <a:lstStyle>
            <a:lvl1pPr marL="0" indent="0">
              <a:buNone/>
              <a:defRPr lang="en-US" sz="16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90187F81-29A6-425F-A2B9-E4D4678E7C29}" type="datetime1">
              <a:rPr lang="en-US" smtClean="0"/>
              <a:t>8/10/2026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2414697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18302"/>
            <a:ext cx="8229600" cy="2621154"/>
          </a:xfrm>
        </p:spPr>
        <p:txBody>
          <a:bodyPr anchor="b">
            <a:normAutofit/>
          </a:bodyPr>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6B19A73-9EF0-435E-951F-A4ACE59FBD85}" type="datetime1">
              <a:rPr lang="en-US" smtClean="0"/>
              <a:t>8/10/2026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704959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itle,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anchor="b">
            <a:normAutofit/>
          </a:bodyPr>
          <a:lstStyle>
            <a:lvl1pPr algn="l">
              <a:defRPr sz="4000"/>
            </a:lvl1pPr>
          </a:lstStyle>
          <a:p>
            <a:r>
              <a:rPr lang="en-GB"/>
              <a:t>Click to edit Master title style</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12191999" cy="4986425"/>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C72BE8CE-6011-4887-8688-8D57691F11AD}" type="datetime1">
              <a:rPr lang="en-US" smtClean="0"/>
              <a:t>8/10/2026</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176852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Titl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68896" y="1129554"/>
            <a:ext cx="4361688" cy="3475236"/>
          </a:xfrm>
        </p:spPr>
        <p:txBody>
          <a:bodyPr anchor="b">
            <a:normAutofit/>
          </a:bodyPr>
          <a:lstStyle>
            <a:lvl1pPr algn="l">
              <a:defRPr sz="5400"/>
            </a:lvl1pPr>
          </a:lstStyle>
          <a:p>
            <a:r>
              <a:rPr lang="en-GB"/>
              <a:t>Click to edit Master title style</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68897" y="4731335"/>
            <a:ext cx="4206240" cy="1184585"/>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6584950"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453002"/>
            <a:ext cx="1707625" cy="365125"/>
          </a:xfrm>
        </p:spPr>
        <p:txBody>
          <a:bodyPr/>
          <a:lstStyle>
            <a:lvl1pPr>
              <a:defRPr>
                <a:solidFill>
                  <a:schemeClr val="tx1"/>
                </a:solidFill>
                <a:effectLst/>
              </a:defRPr>
            </a:lvl1pPr>
          </a:lstStyle>
          <a:p>
            <a:fld id="{886426EA-0386-4881-8D6D-3F08C95C4A7F}" type="datetime1">
              <a:rPr lang="en-US" smtClean="0"/>
              <a:t>8/10/2026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8875110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Title,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411480"/>
            <a:ext cx="4654296" cy="3739896"/>
          </a:xfrm>
        </p:spPr>
        <p:txBody>
          <a:bodyPr anchor="t">
            <a:normAutofit/>
          </a:bodyPr>
          <a:lstStyle>
            <a:lvl1pPr algn="l">
              <a:defRPr sz="5200"/>
            </a:lvl1pPr>
          </a:lstStyle>
          <a:p>
            <a:r>
              <a:rPr lang="en-GB"/>
              <a:t>Click to edit Master title style</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4873752"/>
            <a:ext cx="4206240" cy="1380744"/>
          </a:xfrm>
        </p:spPr>
        <p:txBody>
          <a:bodyPr anchor="b">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5596128" y="0"/>
            <a:ext cx="6595872"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137160" y="6453002"/>
            <a:ext cx="1951777" cy="365125"/>
          </a:xfrm>
        </p:spPr>
        <p:txBody>
          <a:bodyPr/>
          <a:lstStyle/>
          <a:p>
            <a:fld id="{1FE1A989-42EF-40B2-87AB-6941C231CD4A}" type="datetime1">
              <a:rPr lang="en-US" smtClean="0"/>
              <a:t>8/10/2026</a:t>
            </a:fld>
            <a:endParaRPr lang="en-US"/>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088937" y="6453002"/>
            <a:ext cx="2805405" cy="365125"/>
          </a:xfrm>
        </p:spPr>
        <p:txBody>
          <a:bodyPr/>
          <a:lstStyle/>
          <a:p>
            <a:r>
              <a:rPr lang="en-US"/>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844578" y="6453002"/>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1206727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74320" y="1801368"/>
            <a:ext cx="7772400" cy="4572000"/>
          </a:xfrm>
        </p:spPr>
        <p:txBody>
          <a:bodyPr anchor="b">
            <a:normAutofit/>
          </a:bodyPr>
          <a:lstStyle>
            <a:lvl1pPr algn="l">
              <a:defRPr sz="7400"/>
            </a:lvl1pPr>
          </a:lstStyle>
          <a:p>
            <a:r>
              <a:rPr lang="en-GB"/>
              <a:t>Click to edit Master title style</a:t>
            </a:r>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EE2A7A0-B9EE-41A8-8016-28E5803F20B2}" type="datetime1">
              <a:rPr lang="en-US" smtClean="0"/>
              <a:t>8/10/2026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288095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Section Header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74320" y="1801368"/>
            <a:ext cx="7772400" cy="4572000"/>
          </a:xfrm>
        </p:spPr>
        <p:txBody>
          <a:bodyPr anchor="b">
            <a:normAutofit/>
          </a:bodyPr>
          <a:lstStyle>
            <a:lvl1pPr algn="l">
              <a:defRPr sz="7400"/>
            </a:lvl1pPr>
          </a:lstStyle>
          <a:p>
            <a:r>
              <a:rPr lang="en-GB"/>
              <a:t>Click to edit Master title style</a:t>
            </a:r>
            <a:endParaRPr lang="en-US"/>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65176" y="484632"/>
            <a:ext cx="7772400" cy="594360"/>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EE2A7A0-B9EE-41A8-8016-28E5803F20B2}" type="datetime1">
              <a:rPr lang="en-US" smtClean="0"/>
              <a:t>8/10/2026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5227937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2647" y="664108"/>
            <a:ext cx="8467558" cy="1554480"/>
          </a:xfrm>
        </p:spPr>
        <p:txBody>
          <a:bodyPr anchor="b">
            <a:normAutofit/>
          </a:bodyPr>
          <a:lstStyle>
            <a:lvl1pPr>
              <a:defRPr sz="4400"/>
            </a:lvl1pPr>
          </a:lstStyle>
          <a:p>
            <a:r>
              <a:rPr lang="en-GB"/>
              <a:t>Click to edit Master title style</a:t>
            </a:r>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7" y="2333860"/>
            <a:ext cx="8467558" cy="3689909"/>
          </a:xfrm>
        </p:spPr>
        <p:txBody>
          <a:bodyPr>
            <a:normAutofit/>
          </a:bodyPr>
          <a:lstStyle>
            <a:lvl1pPr marL="457200" indent="-457200">
              <a:buFont typeface="+mj-lt"/>
              <a:buAutoNum type="arabicPeriod"/>
              <a:defRPr sz="2400"/>
            </a:lvl1pPr>
            <a:lvl2pPr marL="685800" indent="-457200">
              <a:buFont typeface="+mj-lt"/>
              <a:buAutoNum type="arabicPeriod"/>
              <a:defRPr sz="2000"/>
            </a:lvl2pPr>
            <a:lvl3pPr marL="800100" indent="-342900">
              <a:buFont typeface="+mj-lt"/>
              <a:buAutoNum type="arabicPeriod"/>
              <a:defRPr sz="1800"/>
            </a:lvl3pPr>
            <a:lvl4pPr marL="1028700" indent="-342900">
              <a:buFont typeface="+mj-lt"/>
              <a:buAutoNum type="arabicPeriod"/>
              <a:defRPr sz="1600"/>
            </a:lvl4pPr>
            <a:lvl5pPr marL="1257300" indent="-342900">
              <a:buFont typeface="+mj-lt"/>
              <a:buAutoNum type="arabicPeriod"/>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8A60B404-9532-4DA8-8A40-EC339A5BE635}" type="datetime1">
              <a:rPr lang="en-US" smtClean="0"/>
              <a:t>8/10/2026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672081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Agenda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858000" y="1161288"/>
            <a:ext cx="4663440" cy="1554480"/>
          </a:xfrm>
        </p:spPr>
        <p:txBody>
          <a:bodyPr anchor="b">
            <a:normAutofit/>
          </a:bodyPr>
          <a:lstStyle>
            <a:lvl1pPr>
              <a:defRPr sz="4000"/>
            </a:lvl1pPr>
          </a:lstStyle>
          <a:p>
            <a:r>
              <a:rPr lang="en-GB"/>
              <a:t>Click to edit Master title style</a:t>
            </a:r>
            <a:endParaRPr lang="en-US"/>
          </a:p>
        </p:txBody>
      </p:sp>
      <p:sp>
        <p:nvSpPr>
          <p:cNvPr id="8" name="Picture Placeholder 7">
            <a:extLst>
              <a:ext uri="{FF2B5EF4-FFF2-40B4-BE49-F238E27FC236}">
                <a16:creationId xmlns:a16="http://schemas.microsoft.com/office/drawing/2014/main" id="{9AC20259-235D-F9C3-3788-C1457976F5AC}"/>
              </a:ext>
            </a:extLst>
          </p:cNvPr>
          <p:cNvSpPr>
            <a:spLocks noGrp="1"/>
          </p:cNvSpPr>
          <p:nvPr>
            <p:ph type="pic" sz="quarter" idx="14"/>
          </p:nvPr>
        </p:nvSpPr>
        <p:spPr>
          <a:xfrm>
            <a:off x="0" y="0"/>
            <a:ext cx="6099048"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858000" y="2825496"/>
            <a:ext cx="4663440" cy="3337560"/>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857999" y="6453002"/>
            <a:ext cx="1996689" cy="365125"/>
          </a:xfrm>
        </p:spPr>
        <p:txBody>
          <a:bodyPr/>
          <a:lstStyle/>
          <a:p>
            <a:fld id="{8A60B404-9532-4DA8-8A40-EC339A5BE635}" type="datetime1">
              <a:rPr lang="en-US" smtClean="0"/>
              <a:t>8/10/2026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275268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Title, Content 1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7159" y="151598"/>
            <a:ext cx="11924209" cy="528186"/>
          </a:xfrm>
        </p:spPr>
        <p:txBody>
          <a:bodyPr anchor="ctr">
            <a:normAutofit/>
          </a:bodyPr>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776036"/>
            <a:ext cx="11924209" cy="567696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EE6A364-A39C-470E-B89A-9BD899585684}" type="datetime1">
              <a:rPr lang="en-US" smtClean="0"/>
              <a:t>8/10/2026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0512698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cSld name="Content Only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41248" y="-1325880"/>
            <a:ext cx="10515600" cy="1325880"/>
          </a:xfrm>
        </p:spPr>
        <p:txBody>
          <a:bodyPr anchor="ctr">
            <a:normAutofit/>
          </a:bodyPr>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367091"/>
            <a:ext cx="11924209" cy="612381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11C69CE-4771-4BFA-AD70-0E51ABA58D6D}" type="datetime1">
              <a:rPr lang="en-US" smtClean="0"/>
              <a:t>8/10/2026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88651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7" y="1143000"/>
            <a:ext cx="8683753" cy="3095149"/>
          </a:xfrm>
        </p:spPr>
        <p:txBody>
          <a:bodyPr vert="horz" lIns="91440" tIns="45720" rIns="91440" bIns="45720" rtlCol="0" anchor="b">
            <a:normAutofit/>
          </a:bodyPr>
          <a:lstStyle>
            <a:lvl1pPr>
              <a:defRPr lang="en-US" sz="6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4498848"/>
            <a:ext cx="6881457" cy="1014984"/>
          </a:xfrm>
        </p:spPr>
        <p:txBody>
          <a:bodyPr vert="horz" lIns="91440" tIns="45720" rIns="91440" bIns="45720" rtlCol="0">
            <a:normAutofit/>
          </a:bodyPr>
          <a:lstStyle>
            <a:lvl1pPr marL="0" indent="0">
              <a:buNone/>
              <a:defRPr lang="en-US" sz="18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6343955"/>
            <a:ext cx="2805405"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221509" y="6343955"/>
            <a:ext cx="2875064" cy="365125"/>
          </a:xfrm>
        </p:spPr>
        <p:txBody>
          <a:bodyPr/>
          <a:lstStyle/>
          <a:p>
            <a:fld id="{BCEB60CB-5841-4DCB-8141-98727A943EC9}" type="datetime1">
              <a:rPr lang="en-US" smtClean="0"/>
              <a:t>8/10/2026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19889912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90E4242-8CA0-457D-B3B1-7D78B4164321}" type="datetime1">
              <a:rPr lang="en-US" smtClean="0"/>
              <a:t>8/10/2026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312030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385975"/>
            <a:ext cx="4325112" cy="2454796"/>
          </a:xfrm>
        </p:spPr>
        <p:txBody>
          <a:bodyPr>
            <a:normAutofit/>
          </a:bodyPr>
          <a:lstStyle>
            <a:lvl1pPr>
              <a:defRPr sz="44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53D6F41-6645-4089-A6BB-7B692A44A4CC}" type="datetime1">
              <a:rPr lang="en-US" smtClean="0"/>
              <a:t>8/10/2026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0874180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258568"/>
            <a:ext cx="3813048" cy="3557016"/>
          </a:xfrm>
        </p:spPr>
        <p:txBody>
          <a:bodyPr>
            <a:normAutofit/>
          </a:bodyPr>
          <a:lstStyle>
            <a:lvl1pPr>
              <a:defRPr sz="36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2254250"/>
            <a:ext cx="4956175" cy="3556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58B73AF-3955-4569-8B4F-B329360A9CBD}" type="datetime1">
              <a:rPr lang="en-US" smtClean="0"/>
              <a:t>8/10/2026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075640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537853"/>
            <a:ext cx="4145582" cy="4638825"/>
          </a:xfrm>
        </p:spPr>
        <p:txBody>
          <a:bodyPr>
            <a:normAutofit/>
          </a:bodyPr>
          <a:lstStyle>
            <a:lvl1pPr>
              <a:defRPr sz="36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1538288"/>
            <a:ext cx="5681662" cy="4818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695276D-BBED-48BC-B459-1E9A16CF46CD}" type="datetime1">
              <a:rPr lang="en-US" smtClean="0"/>
              <a:t>8/10/2026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545867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877456"/>
            <a:ext cx="4142232" cy="4940661"/>
          </a:xfrm>
        </p:spPr>
        <p:txBody>
          <a:bodyPr>
            <a:normAutofit/>
          </a:bodyPr>
          <a:lstStyle>
            <a:lvl1pPr>
              <a:defRPr sz="36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77456"/>
            <a:ext cx="6159500" cy="53908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D138C57-8E3B-4697-92F8-0ED9B71F7E17}" type="datetime1">
              <a:rPr lang="en-US" smtClean="0"/>
              <a:t>8/10/2026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347116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72533" y="548639"/>
            <a:ext cx="3494314" cy="5719639"/>
          </a:xfrm>
        </p:spPr>
        <p:txBody>
          <a:bodyPr>
            <a:normAutofit/>
          </a:bodyPr>
          <a:lstStyle>
            <a:lvl1pPr>
              <a:defRPr sz="32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549274"/>
            <a:ext cx="7315200" cy="580644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0ADC593-EA98-4C39-A75F-3F3A9C691019}" type="datetime1">
              <a:rPr lang="en-US" smtClean="0"/>
              <a:t>8/10/2026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4661222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38937" y="548640"/>
            <a:ext cx="6093225" cy="1143000"/>
          </a:xfrm>
        </p:spPr>
        <p:txBody>
          <a:bodyPr anchor="b"/>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793885"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38937" y="1828800"/>
            <a:ext cx="6071616" cy="44897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5538937" y="6453002"/>
            <a:ext cx="3337584" cy="365125"/>
          </a:xfrm>
        </p:spPr>
        <p:txBody>
          <a:bodyPr/>
          <a:lstStyle/>
          <a:p>
            <a:fld id="{8FACD271-2BB0-4C13-9E3A-50B90F57CA5B}" type="datetime1">
              <a:rPr lang="en-US" smtClean="0"/>
              <a:t>8/10/2026</a:t>
            </a:fld>
            <a:endParaRPr lang="en-US"/>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p:txBody>
          <a:bodyPr/>
          <a:lstStyle/>
          <a:p>
            <a:r>
              <a:rPr lang="en-US"/>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17492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6135624" cy="1143000"/>
          </a:xfrm>
        </p:spPr>
        <p:txBody>
          <a:bodyPr anchor="b"/>
          <a:lstStyle/>
          <a:p>
            <a:r>
              <a:rPr lang="en-GB"/>
              <a:t>Click to edit Master title style</a:t>
            </a:r>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1828800"/>
            <a:ext cx="6135624" cy="44897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400544" y="0"/>
            <a:ext cx="4791456"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p:txBody>
          <a:bodyPr/>
          <a:lstStyle/>
          <a:p>
            <a:fld id="{9C4109C0-CC82-467C-B6E8-62D4D3634E2A}" type="datetime1">
              <a:rPr lang="en-US" smtClean="0"/>
              <a:t>8/10/2026</a:t>
            </a:fld>
            <a:endParaRPr lang="en-US"/>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3950591" y="6453002"/>
            <a:ext cx="2805405" cy="365125"/>
          </a:xfrm>
        </p:spPr>
        <p:txBody>
          <a:bodyPr/>
          <a:lstStyle/>
          <a:p>
            <a:r>
              <a:rPr lang="en-US"/>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706232" y="6453002"/>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2140470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45736" y="320040"/>
            <a:ext cx="6858000" cy="932688"/>
          </a:xfrm>
        </p:spPr>
        <p:txBody>
          <a:bodyPr anchor="b"/>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023360"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45736" y="1380744"/>
            <a:ext cx="6858000" cy="49834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453002"/>
            <a:ext cx="3494314" cy="365125"/>
          </a:xfrm>
        </p:spPr>
        <p:txBody>
          <a:bodyPr/>
          <a:lstStyle/>
          <a:p>
            <a:fld id="{1A5F77D0-C28E-4573-88F0-0A30FF98888E}" type="datetime1">
              <a:rPr lang="en-US" smtClean="0"/>
              <a:t>8/10/2026</a:t>
            </a:fld>
            <a:endParaRPr lang="en-US"/>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6321719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320040"/>
            <a:ext cx="6858000" cy="932688"/>
          </a:xfrm>
        </p:spPr>
        <p:txBody>
          <a:bodyPr anchor="b"/>
          <a:lstStyle/>
          <a:p>
            <a:r>
              <a:rPr lang="en-GB"/>
              <a:t>Click to edit Master title style</a:t>
            </a:r>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380744"/>
            <a:ext cx="6858000" cy="49834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8091732" y="0"/>
            <a:ext cx="4100267"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p:txBody>
          <a:bodyPr/>
          <a:lstStyle/>
          <a:p>
            <a:fld id="{D1F1191D-5EC4-40DF-9DB6-A6385AB88B55}" type="datetime1">
              <a:rPr lang="en-US" smtClean="0"/>
              <a:t>8/10/2026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285799" y="6453002"/>
            <a:ext cx="2805405"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453002"/>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8719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548640"/>
            <a:ext cx="9899809" cy="4096512"/>
          </a:xfrm>
        </p:spPr>
        <p:txBody>
          <a:bodyPr vert="horz" lIns="91440" tIns="45720" rIns="91440" bIns="45720" rtlCol="0" anchor="t">
            <a:normAutofit/>
          </a:bodyPr>
          <a:lstStyle>
            <a:lvl1pPr>
              <a:defRPr lang="en-US" sz="7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6" y="4800600"/>
            <a:ext cx="7083554" cy="1093304"/>
          </a:xfrm>
        </p:spPr>
        <p:txBody>
          <a:bodyPr vert="horz" lIns="91440" tIns="45720" rIns="91440" bIns="45720" rtlCol="0" anchor="b">
            <a:normAutofit/>
          </a:bodyPr>
          <a:lstStyle>
            <a:lvl1pPr marL="0" indent="0">
              <a:buNone/>
              <a:defRPr lang="en-US" sz="16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A8B7DE00-7C7D-431C-A532-3C703ABA08B9}" type="datetime1">
              <a:rPr lang="en-US" smtClean="0"/>
              <a:t>8/10/2026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669104869"/>
      </p:ext>
    </p:extLst>
  </p:cSld>
  <p:clrMapOvr>
    <a:overrideClrMapping bg1="dk1" tx1="lt1" bg2="dk2" tx2="lt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53808" y="584339"/>
            <a:ext cx="4361688" cy="1527048"/>
          </a:xfrm>
        </p:spPr>
        <p:txBody>
          <a:bodyPr anchor="b"/>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6611509"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53745" y="2212975"/>
            <a:ext cx="4362450" cy="4095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253745" y="6453002"/>
            <a:ext cx="1622776" cy="365125"/>
          </a:xfrm>
        </p:spPr>
        <p:txBody>
          <a:bodyPr/>
          <a:lstStyle>
            <a:lvl1pPr>
              <a:defRPr>
                <a:solidFill>
                  <a:schemeClr val="tx1"/>
                </a:solidFill>
                <a:effectLst/>
              </a:defRPr>
            </a:lvl1pPr>
          </a:lstStyle>
          <a:p>
            <a:fld id="{EE468DAA-49F6-4492-82E6-75555EB31418}" type="datetime1">
              <a:rPr lang="en-US" smtClean="0"/>
              <a:t>8/10/2026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673447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3413"/>
            <a:ext cx="4361688" cy="1527048"/>
          </a:xfrm>
        </p:spPr>
        <p:txBody>
          <a:bodyPr anchor="b"/>
          <a:lstStyle/>
          <a:p>
            <a:r>
              <a:rPr lang="en-GB"/>
              <a:t>Click to edit Master title style</a:t>
            </a:r>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12975"/>
            <a:ext cx="4360863" cy="4095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41D22668-A3AE-429F-A351-A1583BA90793}" type="datetime1">
              <a:rPr lang="en-US" smtClean="0"/>
              <a:t>8/10/2026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745480" y="0"/>
            <a:ext cx="6446520"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691800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94553" y="320040"/>
            <a:ext cx="4522936" cy="932688"/>
          </a:xfrm>
        </p:spPr>
        <p:txBody>
          <a:bodyPr anchor="b"/>
          <a:lstStyle>
            <a:lvl1pPr>
              <a:defRPr sz="32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6492240"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04888" y="1380744"/>
            <a:ext cx="4512601" cy="49834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104491" y="6453002"/>
            <a:ext cx="1772029" cy="365125"/>
          </a:xfrm>
        </p:spPr>
        <p:txBody>
          <a:bodyPr/>
          <a:lstStyle>
            <a:lvl1pPr>
              <a:defRPr>
                <a:solidFill>
                  <a:schemeClr val="tx1"/>
                </a:solidFill>
                <a:effectLst/>
              </a:defRPr>
            </a:lvl1pPr>
          </a:lstStyle>
          <a:p>
            <a:fld id="{CB3A2E2B-8F4D-437C-9F55-5E913AFC716A}" type="datetime1">
              <a:rPr lang="en-US" smtClean="0"/>
              <a:t>8/10/2026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7121593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320040"/>
            <a:ext cx="4572000" cy="932688"/>
          </a:xfrm>
        </p:spPr>
        <p:txBody>
          <a:bodyPr anchor="b"/>
          <a:lstStyle>
            <a:lvl1pPr>
              <a:defRPr sz="32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4" y="1380744"/>
            <a:ext cx="4572000" cy="4983480"/>
          </a:xfr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46C70014-48FC-4647-9615-BBD39F98887D}" type="datetime1">
              <a:rPr lang="en-US" smtClean="0"/>
              <a:t>8/10/2026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17720" y="0"/>
            <a:ext cx="6274279"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101820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583413"/>
            <a:ext cx="3401568" cy="1527048"/>
          </a:xfrm>
        </p:spPr>
        <p:txBody>
          <a:bodyPr anchor="b">
            <a:normAutofit/>
          </a:bodyPr>
          <a:lstStyle>
            <a:lvl1pPr>
              <a:defRPr sz="32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584144"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212975"/>
            <a:ext cx="3401568" cy="4095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212663" y="6453002"/>
            <a:ext cx="922372" cy="365125"/>
          </a:xfrm>
        </p:spPr>
        <p:txBody>
          <a:bodyPr/>
          <a:lstStyle/>
          <a:p>
            <a:fld id="{C089F4EF-3CDF-46D7-ADF4-3A52C84FD8BE}" type="datetime1">
              <a:rPr lang="en-US" smtClean="0"/>
              <a:t>8/10/2026</a:t>
            </a:fld>
            <a:endParaRPr lang="en-US"/>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9135035" y="6453002"/>
            <a:ext cx="2546891"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707826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3413"/>
            <a:ext cx="3401568" cy="1527048"/>
          </a:xfrm>
        </p:spPr>
        <p:txBody>
          <a:bodyPr anchor="b">
            <a:normAutofit/>
          </a:bodyPr>
          <a:lstStyle>
            <a:lvl1pPr>
              <a:defRPr sz="3200"/>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12975"/>
            <a:ext cx="3401568" cy="4095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1067625" cy="365125"/>
          </a:xfrm>
        </p:spPr>
        <p:txBody>
          <a:bodyPr/>
          <a:lstStyle/>
          <a:p>
            <a:fld id="{E635C43F-DBB1-4D83-B442-E1529AA900C2}" type="datetime1">
              <a:rPr lang="en-US" smtClean="0"/>
              <a:t>8/10/2026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4761780" y="0"/>
            <a:ext cx="7430219"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204785" y="6453002"/>
            <a:ext cx="2805405"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960426"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407153323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43102" y="1078992"/>
            <a:ext cx="3273552" cy="1942773"/>
          </a:xfrm>
        </p:spPr>
        <p:txBody>
          <a:bodyPr anchor="b"/>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781365" cy="685800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44096" y="3099816"/>
            <a:ext cx="3273552" cy="2953512"/>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453002"/>
            <a:ext cx="1003659" cy="365125"/>
          </a:xfrm>
        </p:spPr>
        <p:txBody>
          <a:bodyPr/>
          <a:lstStyle>
            <a:lvl1pPr>
              <a:defRPr>
                <a:solidFill>
                  <a:schemeClr val="tx1"/>
                </a:solidFill>
                <a:effectLst/>
              </a:defRPr>
            </a:lvl1pPr>
          </a:lstStyle>
          <a:p>
            <a:fld id="{2D13F81E-C5BD-4314-B9B9-AAE2702F29D2}" type="datetime1">
              <a:rPr lang="en-US" smtClean="0"/>
              <a:t>8/10/2026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453002"/>
            <a:ext cx="2335165" cy="365125"/>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4673470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012268"/>
            <a:ext cx="3739896" cy="1390330"/>
          </a:xfrm>
        </p:spPr>
        <p:txBody>
          <a:bodyPr anchor="t">
            <a:normAutofit/>
          </a:bodyPr>
          <a:lstStyle>
            <a:lvl1pPr>
              <a:defRPr sz="32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4635132"/>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DC8C146-0A20-4029-98D5-9A42EEDF8B24}" type="datetime1">
              <a:rPr lang="en-US" smtClean="0"/>
              <a:t>8/10/2026</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0288879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77827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7C12A2F-57DF-45DA-A7E9-678FD33267B9}" type="datetime1">
              <a:rPr lang="en-US" smtClean="0"/>
              <a:t>8/10/2026</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2591928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3079730"/>
            <a:ext cx="12192000" cy="3778270"/>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59778"/>
            <a:ext cx="3494314" cy="365125"/>
          </a:xfrm>
        </p:spPr>
        <p:txBody>
          <a:bodyPr/>
          <a:lstStyle/>
          <a:p>
            <a:fld id="{9128053F-E531-4885-B604-CF1A6DEEE405}" type="datetime1">
              <a:rPr lang="en-US" smtClean="0"/>
              <a:t>8/10/2026</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59778"/>
            <a:ext cx="2805405" cy="365125"/>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59778"/>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67681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52600" y="1447800"/>
            <a:ext cx="8686800" cy="2491655"/>
          </a:xfrm>
        </p:spPr>
        <p:txBody>
          <a:bodyPr anchor="b">
            <a:normAutofit/>
          </a:bodyPr>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8"/>
            <a:ext cx="7588155" cy="1029310"/>
          </a:xfrm>
        </p:spPr>
        <p:txBody>
          <a:bodyP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12A03A55-AFC9-40B7-AA81-65EDFD623775}" type="datetime1">
              <a:rPr lang="en-US" smtClean="0"/>
              <a:t>8/10/2026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0B3A8078-5A32-4B09-ABA5-7ABEFD22E08A}" type="slidenum">
              <a:rPr lang="en-US" smtClean="0"/>
              <a:t>‹#›</a:t>
            </a:fld>
            <a:endParaRPr lang="en-US"/>
          </a:p>
        </p:txBody>
      </p:sp>
    </p:spTree>
    <p:extLst>
      <p:ext uri="{BB962C8B-B14F-4D97-AF65-F5344CB8AC3E}">
        <p14:creationId xmlns:p14="http://schemas.microsoft.com/office/powerpoint/2010/main" val="359471710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anchor="ct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12645" y="1828800"/>
            <a:ext cx="6172200" cy="4425696"/>
          </a:xfrm>
          <a:blipFill dpi="0" rotWithShape="1">
            <a:blip r:embed="rId2" cstate="print">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27395" y="1828800"/>
            <a:ext cx="4251960" cy="44288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766791B-F730-470C-BD5E-FFF8D449589F}" type="datetime1">
              <a:rPr lang="en-US" smtClean="0"/>
              <a:t>8/10/2026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7976790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4672584" cy="1453896"/>
          </a:xfrm>
        </p:spPr>
        <p:txBody>
          <a:bodyPr>
            <a:normAutofit/>
          </a:bodyPr>
          <a:lstStyle>
            <a:lvl1pPr>
              <a:defRPr sz="36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612648" y="2290890"/>
            <a:ext cx="4672584" cy="4041648"/>
          </a:xfrm>
          <a:blipFill dpi="0" rotWithShape="1">
            <a:blip r:embed="rId2" cstate="print">
              <a:alphaModFix amt="60000"/>
              <a:extLst>
                <a:ext uri="{28A0092B-C50C-407E-A947-70E740481C1C}">
                  <a14:useLocalDpi xmlns:a14="http://schemas.microsoft.com/office/drawing/2010/main"/>
                </a:ext>
              </a:extLst>
            </a:blip>
            <a:srcRect/>
            <a:stretch>
              <a:fillRect/>
            </a:stretch>
          </a:blipFill>
        </p:spPr>
        <p:txBody>
          <a:bodyPr/>
          <a:lstStyle/>
          <a:p>
            <a:r>
              <a:rPr lang="en-GB"/>
              <a:t>Click icon to add picture</a:t>
            </a:r>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E73FE0C-303A-49D2-B22C-9FE8AE7D9EF1}" type="datetime1">
              <a:rPr lang="en-US" smtClean="0"/>
              <a:t>8/10/2026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14601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78" y="550217"/>
            <a:ext cx="3657603" cy="1453896"/>
          </a:xfrm>
        </p:spPr>
        <p:txBody>
          <a:bodyPr anchor="t">
            <a:normAutofit/>
          </a:bodyPr>
          <a:lstStyle>
            <a:lvl1pPr>
              <a:defRPr sz="3200"/>
            </a:lvl1pPr>
          </a:lstStyle>
          <a:p>
            <a:r>
              <a:rPr lang="en-GB"/>
              <a:t>Click to edit Master title style</a:t>
            </a:r>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31521" y="2295144"/>
            <a:ext cx="3490176" cy="4041648"/>
          </a:xfrm>
          <a:blipFill dpi="0" rotWithShape="1">
            <a:blip r:embed="rId2">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Click icon to add picture</a:t>
            </a:r>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73859A7-84EB-4384-87AF-59CC16704CF8}" type="datetime1">
              <a:rPr lang="en-US" smtClean="0"/>
              <a:t>8/10/2026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7380775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cSld name="Big Number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539496" y="566928"/>
            <a:ext cx="10826496" cy="4334256"/>
          </a:xfrm>
        </p:spPr>
        <p:txBody>
          <a:bodyPr anchor="b">
            <a:normAutofit/>
          </a:bodyPr>
          <a:lstStyle>
            <a:lvl1pPr algn="l">
              <a:defRPr sz="23200">
                <a:solidFill>
                  <a:schemeClr val="accent1">
                    <a:lumMod val="75000"/>
                  </a:schemeClr>
                </a:solidFill>
              </a:defRPr>
            </a:lvl1pPr>
          </a:lstStyle>
          <a:p>
            <a:r>
              <a:rPr lang="en-US"/>
              <a:t>##%</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94944" y="4718304"/>
            <a:ext cx="5897880" cy="1353312"/>
          </a:xfrm>
        </p:spPr>
        <p:txBody>
          <a:bodyPr anchor="t">
            <a:normAutofit/>
          </a:bodyPr>
          <a:lstStyle>
            <a:lvl1pPr marL="0" indent="0" algn="l">
              <a:buNone/>
              <a:defRPr sz="2800" cap="none" baseline="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5AD3D17-73C9-402C-91E7-BA73E6829C50}" type="datetime1">
              <a:rPr lang="en-US" smtClean="0"/>
              <a:t>8/10/2026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544685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cSld name="Big Numb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822960" y="603504"/>
            <a:ext cx="10543032" cy="4206240"/>
          </a:xfrm>
        </p:spPr>
        <p:txBody>
          <a:bodyPr anchor="b">
            <a:normAutofit/>
          </a:bodyPr>
          <a:lstStyle>
            <a:lvl1pPr algn="ctr">
              <a:defRPr sz="23200">
                <a:solidFill>
                  <a:schemeClr val="accent1">
                    <a:lumMod val="75000"/>
                  </a:schemeClr>
                </a:solidFill>
              </a:defRPr>
            </a:lvl1pPr>
          </a:lstStyle>
          <a:p>
            <a:r>
              <a:rPr lang="en-US"/>
              <a:t>##%</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77440" y="4809744"/>
            <a:ext cx="7525512" cy="1545336"/>
          </a:xfrm>
        </p:spPr>
        <p:txBody>
          <a:bodyPr anchor="t">
            <a:normAutofit/>
          </a:bodyPr>
          <a:lstStyle>
            <a:lvl1pPr marL="0" indent="0" algn="ctr">
              <a:buNone/>
              <a:defRPr sz="2800" cap="none" baseline="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77A7CDD-9512-40CC-9351-FC0DE186CFBD}" type="datetime1">
              <a:rPr lang="en-US" smtClean="0"/>
              <a:t>8/10/2026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1176016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cSld name="Big Number 3">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93814EA-F598-EBFD-83D1-6782D7CBB598}"/>
              </a:ext>
            </a:extLst>
          </p:cNvPr>
          <p:cNvSpPr/>
          <p:nvPr userDrawn="1"/>
        </p:nvSpPr>
        <p:spPr>
          <a:xfrm>
            <a:off x="0" y="0"/>
            <a:ext cx="12192000"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822960" y="603504"/>
            <a:ext cx="10543032" cy="4206240"/>
          </a:xfrm>
        </p:spPr>
        <p:txBody>
          <a:bodyPr anchor="b">
            <a:normAutofit/>
          </a:bodyPr>
          <a:lstStyle>
            <a:lvl1pPr algn="ctr">
              <a:defRPr sz="23200">
                <a:solidFill>
                  <a:schemeClr val="tx1"/>
                </a:solidFill>
              </a:defRPr>
            </a:lvl1pPr>
          </a:lstStyle>
          <a:p>
            <a:r>
              <a:rPr lang="en-US"/>
              <a:t>##%</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77440" y="4809744"/>
            <a:ext cx="7525512" cy="1545336"/>
          </a:xfrm>
        </p:spPr>
        <p:txBody>
          <a:bodyPr anchor="t">
            <a:normAutofit/>
          </a:bodyPr>
          <a:lstStyle>
            <a:lvl1pPr marL="0" indent="0" algn="ctr">
              <a:buNone/>
              <a:defRPr sz="2800" cap="none"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483EFCC7-B7E8-4ABE-BBCB-C75FD27800CD}" type="datetime1">
              <a:rPr lang="en-US" smtClean="0"/>
              <a:t>8/10/2026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3520964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07735E4-737B-43D4-B991-92C3D63DE68F}" type="datetime1">
              <a:rPr lang="en-US" smtClean="0"/>
              <a:t>8/10/2026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831385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cSld name="Quot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499616" y="1188720"/>
            <a:ext cx="9198864" cy="3657600"/>
          </a:xfrm>
        </p:spPr>
        <p:txBody>
          <a:bodyPr anchor="ctr">
            <a:normAutofit/>
          </a:bodyPr>
          <a:lstStyle>
            <a:lvl1pPr marL="137160" indent="-137160" algn="l">
              <a:lnSpc>
                <a:spcPct val="100000"/>
              </a:lnSpc>
              <a:defRPr sz="4000" b="0"/>
            </a:lvl1pPr>
          </a:lstStyle>
          <a:p>
            <a:r>
              <a:rPr lang="en-US"/>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1654972" y="5428752"/>
            <a:ext cx="9043508" cy="466344"/>
          </a:xfrm>
        </p:spPr>
        <p:txBody>
          <a:bodyPr anchor="ctr">
            <a:normAutofit/>
          </a:bodyPr>
          <a:lstStyle>
            <a:lvl1pPr marL="0" indent="0" algn="l">
              <a:buNone/>
              <a:defRPr sz="2200" b="1">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Quote Author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4D63035D-22A0-4334-A9AE-2457016C8B47}" type="datetime1">
              <a:rPr lang="en-US" smtClean="0"/>
              <a:t>8/10/2026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795651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cSld name="Quote 2">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E66BBE-3119-84C9-214F-FCCB3DF5A6F1}"/>
              </a:ext>
            </a:extLst>
          </p:cNvPr>
          <p:cNvSpPr/>
          <p:nvPr userDrawn="1"/>
        </p:nvSpPr>
        <p:spPr>
          <a:xfrm>
            <a:off x="0" y="1"/>
            <a:ext cx="12192000"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499616" y="1344168"/>
            <a:ext cx="9198864" cy="3291840"/>
          </a:xfrm>
        </p:spPr>
        <p:txBody>
          <a:bodyPr anchor="ctr">
            <a:normAutofit/>
          </a:bodyPr>
          <a:lstStyle>
            <a:lvl1pPr marL="137160" indent="-137160" algn="l">
              <a:lnSpc>
                <a:spcPct val="100000"/>
              </a:lnSpc>
              <a:defRPr sz="4000" b="0"/>
            </a:lvl1pPr>
          </a:lstStyle>
          <a:p>
            <a:r>
              <a:rPr lang="en-US"/>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1655064" y="5349240"/>
            <a:ext cx="9043416" cy="466344"/>
          </a:xfrm>
        </p:spPr>
        <p:txBody>
          <a:bodyPr anchor="ctr">
            <a:normAutofit/>
          </a:bodyPr>
          <a:lstStyle>
            <a:lvl1pPr marL="0" indent="0" algn="l">
              <a:buNone/>
              <a:defRPr sz="2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Quote Author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29247CA6-BC1D-429A-A289-4E939E49554A}" type="datetime1">
              <a:rPr lang="en-US" smtClean="0"/>
              <a:t>8/10/2026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6932447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612648" y="1234440"/>
            <a:ext cx="8961120" cy="3169920"/>
          </a:xfrm>
        </p:spPr>
        <p:txBody>
          <a:bodyPr anchor="ctr">
            <a:normAutofit/>
          </a:bodyPr>
          <a:lstStyle>
            <a:lvl1pPr marL="137160" indent="-137160" algn="l">
              <a:lnSpc>
                <a:spcPct val="100000"/>
              </a:lnSpc>
              <a:defRPr sz="4400" b="0"/>
            </a:lvl1pPr>
          </a:lstStyle>
          <a:p>
            <a:r>
              <a:rPr lang="en-US"/>
              <a:t>Click to edit Quote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hasCustomPrompt="1"/>
          </p:nvPr>
        </p:nvSpPr>
        <p:spPr>
          <a:xfrm>
            <a:off x="766651" y="5669280"/>
            <a:ext cx="8807117" cy="466344"/>
          </a:xfrm>
        </p:spPr>
        <p:txBody>
          <a:bodyPr anchor="ctr">
            <a:normAutofit/>
          </a:bodyPr>
          <a:lstStyle>
            <a:lvl1pPr marL="0" indent="0" algn="l">
              <a:buNone/>
              <a:defRPr sz="2200" b="1">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Quote Author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DF8418BD-2BA9-41CB-AB89-625779A7563D}" type="datetime1">
              <a:rPr lang="en-US" smtClean="0"/>
              <a:t>8/10/2026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7860291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slideLayout" Target="../slideLayouts/slideLayout83.xml"/><Relationship Id="rId39" Type="http://schemas.openxmlformats.org/officeDocument/2006/relationships/slideLayout" Target="../slideLayouts/slideLayout96.xml"/><Relationship Id="rId21" Type="http://schemas.openxmlformats.org/officeDocument/2006/relationships/slideLayout" Target="../slideLayouts/slideLayout78.xml"/><Relationship Id="rId34" Type="http://schemas.openxmlformats.org/officeDocument/2006/relationships/slideLayout" Target="../slideLayouts/slideLayout91.xml"/><Relationship Id="rId42" Type="http://schemas.openxmlformats.org/officeDocument/2006/relationships/slideLayout" Target="../slideLayouts/slideLayout99.xml"/><Relationship Id="rId47" Type="http://schemas.openxmlformats.org/officeDocument/2006/relationships/slideLayout" Target="../slideLayouts/slideLayout104.xml"/><Relationship Id="rId50" Type="http://schemas.openxmlformats.org/officeDocument/2006/relationships/slideLayout" Target="../slideLayouts/slideLayout107.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9" Type="http://schemas.openxmlformats.org/officeDocument/2006/relationships/slideLayout" Target="../slideLayouts/slideLayout86.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32" Type="http://schemas.openxmlformats.org/officeDocument/2006/relationships/slideLayout" Target="../slideLayouts/slideLayout89.xml"/><Relationship Id="rId37" Type="http://schemas.openxmlformats.org/officeDocument/2006/relationships/slideLayout" Target="../slideLayouts/slideLayout94.xml"/><Relationship Id="rId40" Type="http://schemas.openxmlformats.org/officeDocument/2006/relationships/slideLayout" Target="../slideLayouts/slideLayout97.xml"/><Relationship Id="rId45" Type="http://schemas.openxmlformats.org/officeDocument/2006/relationships/slideLayout" Target="../slideLayouts/slideLayout102.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28" Type="http://schemas.openxmlformats.org/officeDocument/2006/relationships/slideLayout" Target="../slideLayouts/slideLayout85.xml"/><Relationship Id="rId36" Type="http://schemas.openxmlformats.org/officeDocument/2006/relationships/slideLayout" Target="../slideLayouts/slideLayout93.xml"/><Relationship Id="rId49" Type="http://schemas.openxmlformats.org/officeDocument/2006/relationships/slideLayout" Target="../slideLayouts/slideLayout106.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31" Type="http://schemas.openxmlformats.org/officeDocument/2006/relationships/slideLayout" Target="../slideLayouts/slideLayout88.xml"/><Relationship Id="rId44" Type="http://schemas.openxmlformats.org/officeDocument/2006/relationships/slideLayout" Target="../slideLayouts/slideLayout101.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slideLayout" Target="../slideLayouts/slideLayout84.xml"/><Relationship Id="rId30" Type="http://schemas.openxmlformats.org/officeDocument/2006/relationships/slideLayout" Target="../slideLayouts/slideLayout87.xml"/><Relationship Id="rId35" Type="http://schemas.openxmlformats.org/officeDocument/2006/relationships/slideLayout" Target="../slideLayouts/slideLayout92.xml"/><Relationship Id="rId43" Type="http://schemas.openxmlformats.org/officeDocument/2006/relationships/slideLayout" Target="../slideLayouts/slideLayout100.xml"/><Relationship Id="rId48" Type="http://schemas.openxmlformats.org/officeDocument/2006/relationships/slideLayout" Target="../slideLayouts/slideLayout105.xml"/><Relationship Id="rId8" Type="http://schemas.openxmlformats.org/officeDocument/2006/relationships/slideLayout" Target="../slideLayouts/slideLayout65.xml"/><Relationship Id="rId51" Type="http://schemas.openxmlformats.org/officeDocument/2006/relationships/theme" Target="../theme/theme2.xml"/><Relationship Id="rId3" Type="http://schemas.openxmlformats.org/officeDocument/2006/relationships/slideLayout" Target="../slideLayouts/slideLayout60.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slideLayout" Target="../slideLayouts/slideLayout82.xml"/><Relationship Id="rId33" Type="http://schemas.openxmlformats.org/officeDocument/2006/relationships/slideLayout" Target="../slideLayouts/slideLayout90.xml"/><Relationship Id="rId38" Type="http://schemas.openxmlformats.org/officeDocument/2006/relationships/slideLayout" Target="../slideLayouts/slideLayout95.xml"/><Relationship Id="rId46" Type="http://schemas.openxmlformats.org/officeDocument/2006/relationships/slideLayout" Target="../slideLayouts/slideLayout103.xml"/><Relationship Id="rId20" Type="http://schemas.openxmlformats.org/officeDocument/2006/relationships/slideLayout" Target="../slideLayouts/slideLayout77.xml"/><Relationship Id="rId41" Type="http://schemas.openxmlformats.org/officeDocument/2006/relationships/slideLayout" Target="../slideLayouts/slideLayout98.xml"/><Relationship Id="rId1" Type="http://schemas.openxmlformats.org/officeDocument/2006/relationships/slideLayout" Target="../slideLayouts/slideLayout58.xml"/><Relationship Id="rId6"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14649"/>
            <a:ext cx="10963655" cy="97237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09862"/>
            <a:ext cx="10963656" cy="45137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7" y="6343955"/>
            <a:ext cx="2805405" cy="365125"/>
          </a:xfrm>
          <a:prstGeom prst="rect">
            <a:avLst/>
          </a:prstGeom>
        </p:spPr>
        <p:txBody>
          <a:bodyPr vert="horz" lIns="91440" tIns="45720" rIns="91440" bIns="45720" rtlCol="0" anchor="ctr"/>
          <a:lstStyle>
            <a:lvl1pPr algn="l">
              <a:defRPr sz="800">
                <a:solidFill>
                  <a:schemeClr val="tx1"/>
                </a:solidFill>
              </a:defRPr>
            </a:lvl1pPr>
          </a:lstStyle>
          <a:p>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93929" y="6343955"/>
            <a:ext cx="2202644" cy="365125"/>
          </a:xfrm>
          <a:prstGeom prst="rect">
            <a:avLst/>
          </a:prstGeom>
        </p:spPr>
        <p:txBody>
          <a:bodyPr vert="horz" lIns="91440" tIns="45720" rIns="91440" bIns="45720" rtlCol="0" anchor="ctr"/>
          <a:lstStyle>
            <a:lvl1pPr algn="r">
              <a:defRPr sz="800">
                <a:solidFill>
                  <a:schemeClr val="tx1"/>
                </a:solidFill>
              </a:defRPr>
            </a:lvl1pPr>
          </a:lstStyle>
          <a:p>
            <a:fld id="{D3695FE3-D1A9-4C3A-BDCB-9D509979E405}" type="datetime1">
              <a:rPr lang="en-US" smtClean="0"/>
              <a:t>8/10/2026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147096" y="6343955"/>
            <a:ext cx="429207" cy="365125"/>
          </a:xfrm>
          <a:prstGeom prst="rect">
            <a:avLst/>
          </a:prstGeom>
        </p:spPr>
        <p:txBody>
          <a:bodyPr vert="horz" lIns="91440" tIns="45720" rIns="91440" bIns="45720" rtlCol="0" anchor="ctr"/>
          <a:lstStyle>
            <a:lvl1pPr algn="r">
              <a:defRPr sz="800">
                <a:solidFill>
                  <a:schemeClr val="tx1"/>
                </a:solidFill>
              </a:defRPr>
            </a:lvl1pPr>
          </a:lstStyle>
          <a:p>
            <a:fld id="{0B3A8078-5A32-4B09-ABA5-7ABEFD22E08A}" type="slidenum">
              <a:rPr lang="en-US" smtClean="0"/>
              <a:t>‹#›</a:t>
            </a:fld>
            <a:endParaRPr lang="en-US"/>
          </a:p>
        </p:txBody>
      </p:sp>
    </p:spTree>
    <p:extLst>
      <p:ext uri="{BB962C8B-B14F-4D97-AF65-F5344CB8AC3E}">
        <p14:creationId xmlns:p14="http://schemas.microsoft.com/office/powerpoint/2010/main" val="835301183"/>
      </p:ext>
    </p:extLst>
  </p:cSld>
  <p:clrMap bg1="lt1" tx1="dk1" bg2="lt2" tx2="dk2" accent1="accent1" accent2="accent2" accent3="accent3" accent4="accent4" accent5="accent5" accent6="accent6" hlink="hlink" folHlink="folHlink"/>
  <p:sldLayoutIdLst>
    <p:sldLayoutId id="2147483762" r:id="rId1"/>
    <p:sldLayoutId id="2147483768" r:id="rId2"/>
    <p:sldLayoutId id="2147483663" r:id="rId3"/>
    <p:sldLayoutId id="2147483789" r:id="rId4"/>
    <p:sldLayoutId id="2147483790" r:id="rId5"/>
    <p:sldLayoutId id="2147483791" r:id="rId6"/>
    <p:sldLayoutId id="2147483792" r:id="rId7"/>
    <p:sldLayoutId id="2147483793" r:id="rId8"/>
    <p:sldLayoutId id="2147483794" r:id="rId9"/>
    <p:sldLayoutId id="2147483670" r:id="rId10"/>
    <p:sldLayoutId id="2147483671" r:id="rId11"/>
    <p:sldLayoutId id="2147483786" r:id="rId12"/>
    <p:sldLayoutId id="2147483787" r:id="rId13"/>
    <p:sldLayoutId id="2147483674" r:id="rId14"/>
    <p:sldLayoutId id="2147483761" r:id="rId15"/>
    <p:sldLayoutId id="2147483760" r:id="rId16"/>
    <p:sldLayoutId id="2147483678" r:id="rId17"/>
    <p:sldLayoutId id="2147483769" r:id="rId18"/>
    <p:sldLayoutId id="2147483770" r:id="rId19"/>
    <p:sldLayoutId id="2147483771" r:id="rId20"/>
    <p:sldLayoutId id="2147483772" r:id="rId21"/>
    <p:sldLayoutId id="2147483683" r:id="rId22"/>
    <p:sldLayoutId id="2147483684" r:id="rId23"/>
    <p:sldLayoutId id="2147483795" r:id="rId24"/>
    <p:sldLayoutId id="2147483796" r:id="rId25"/>
    <p:sldLayoutId id="2147483688" r:id="rId26"/>
    <p:sldLayoutId id="2147483774" r:id="rId27"/>
    <p:sldLayoutId id="2147483775" r:id="rId28"/>
    <p:sldLayoutId id="2147483779" r:id="rId29"/>
    <p:sldLayoutId id="2147483778" r:id="rId30"/>
    <p:sldLayoutId id="2147483784" r:id="rId31"/>
    <p:sldLayoutId id="2147483783" r:id="rId32"/>
    <p:sldLayoutId id="2147483695" r:id="rId33"/>
    <p:sldLayoutId id="2147483788" r:id="rId34"/>
    <p:sldLayoutId id="2147483697" r:id="rId35"/>
    <p:sldLayoutId id="2147483764" r:id="rId36"/>
    <p:sldLayoutId id="2147483699" r:id="rId37"/>
    <p:sldLayoutId id="2147483700" r:id="rId38"/>
    <p:sldLayoutId id="2147483701" r:id="rId39"/>
    <p:sldLayoutId id="2147483702" r:id="rId40"/>
    <p:sldLayoutId id="2147483703" r:id="rId41"/>
    <p:sldLayoutId id="2147483704" r:id="rId42"/>
    <p:sldLayoutId id="2147483705" r:id="rId43"/>
    <p:sldLayoutId id="2147483773" r:id="rId44"/>
    <p:sldLayoutId id="2147483776" r:id="rId45"/>
    <p:sldLayoutId id="2147483777" r:id="rId46"/>
    <p:sldLayoutId id="2147483765" r:id="rId47"/>
    <p:sldLayoutId id="2147483785" r:id="rId48"/>
    <p:sldLayoutId id="2147483763" r:id="rId49"/>
    <p:sldLayoutId id="2147483766" r:id="rId50"/>
    <p:sldLayoutId id="2147483714" r:id="rId51"/>
    <p:sldLayoutId id="2147483715" r:id="rId52"/>
    <p:sldLayoutId id="2147483716" r:id="rId53"/>
    <p:sldLayoutId id="2147483767" r:id="rId54"/>
    <p:sldLayoutId id="2147483782" r:id="rId55"/>
    <p:sldLayoutId id="2147483781" r:id="rId56"/>
    <p:sldLayoutId id="2147483780" r:id="rId57"/>
  </p:sldLayoutIdLst>
  <p:hf sldNum="0" hdr="0" ftr="0" dt="0"/>
  <p:txStyles>
    <p:titleStyle>
      <a:lvl1pPr algn="l" defTabSz="914400" rtl="0" eaLnBrk="1" latinLnBrk="0" hangingPunct="1">
        <a:lnSpc>
          <a:spcPct val="95000"/>
        </a:lnSpc>
        <a:spcBef>
          <a:spcPct val="0"/>
        </a:spcBef>
        <a:buNone/>
        <a:defRPr sz="2800" b="1" kern="1200"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D291CE83-67BA-4B15-B48A-7DC5C0636664}" type="datetime1">
              <a:rPr lang="en-US" smtClean="0"/>
              <a:t>8/10/2026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2740288441"/>
      </p:ext>
    </p:extLst>
  </p:cSld>
  <p:clrMap bg1="lt1" tx1="dk1" bg2="lt2" tx2="dk2" accent1="accent1" accent2="accent2" accent3="accent3" accent4="accent4" accent5="accent5" accent6="accent6" hlink="hlink" folHlink="folHlink"/>
  <p:sldLayoutIdLst>
    <p:sldLayoutId id="2147483677" r:id="rId1"/>
    <p:sldLayoutId id="2147483675" r:id="rId2"/>
    <p:sldLayoutId id="2147483661" r:id="rId3"/>
    <p:sldLayoutId id="2147483712" r:id="rId4"/>
    <p:sldLayoutId id="2147483698" r:id="rId5"/>
    <p:sldLayoutId id="2147483728" r:id="rId6"/>
    <p:sldLayoutId id="2147483735" r:id="rId7"/>
    <p:sldLayoutId id="2147483758" r:id="rId8"/>
    <p:sldLayoutId id="2147483710" r:id="rId9"/>
    <p:sldLayoutId id="2147483755" r:id="rId10"/>
    <p:sldLayoutId id="2147483713" r:id="rId11"/>
    <p:sldLayoutId id="2147483729" r:id="rId12"/>
    <p:sldLayoutId id="2147483662" r:id="rId13"/>
    <p:sldLayoutId id="2147483679" r:id="rId14"/>
    <p:sldLayoutId id="2147483680" r:id="rId15"/>
    <p:sldLayoutId id="2147483681" r:id="rId16"/>
    <p:sldLayoutId id="2147483682" r:id="rId17"/>
    <p:sldLayoutId id="2147483706" r:id="rId18"/>
    <p:sldLayoutId id="2147483689" r:id="rId19"/>
    <p:sldLayoutId id="2147483690" r:id="rId20"/>
    <p:sldLayoutId id="2147483707" r:id="rId21"/>
    <p:sldLayoutId id="2147483708" r:id="rId22"/>
    <p:sldLayoutId id="2147483692" r:id="rId23"/>
    <p:sldLayoutId id="2147483691" r:id="rId24"/>
    <p:sldLayoutId id="2147483732" r:id="rId25"/>
    <p:sldLayoutId id="2147483733" r:id="rId26"/>
    <p:sldLayoutId id="2147483731" r:id="rId27"/>
    <p:sldLayoutId id="2147483730" r:id="rId28"/>
    <p:sldLayoutId id="2147483694" r:id="rId29"/>
    <p:sldLayoutId id="2147483726" r:id="rId30"/>
    <p:sldLayoutId id="2147483693" r:id="rId31"/>
    <p:sldLayoutId id="2147483711" r:id="rId32"/>
    <p:sldLayoutId id="2147483672" r:id="rId33"/>
    <p:sldLayoutId id="2147483673" r:id="rId34"/>
    <p:sldLayoutId id="2147483696" r:id="rId35"/>
    <p:sldLayoutId id="2147483752" r:id="rId36"/>
    <p:sldLayoutId id="2147483754" r:id="rId37"/>
    <p:sldLayoutId id="2147483753" r:id="rId38"/>
    <p:sldLayoutId id="2147483750" r:id="rId39"/>
    <p:sldLayoutId id="2147483742" r:id="rId40"/>
    <p:sldLayoutId id="2147483743" r:id="rId41"/>
    <p:sldLayoutId id="2147483740" r:id="rId42"/>
    <p:sldLayoutId id="2147483664" r:id="rId43"/>
    <p:sldLayoutId id="2147483665" r:id="rId44"/>
    <p:sldLayoutId id="2147483666" r:id="rId45"/>
    <p:sldLayoutId id="2147483667" r:id="rId46"/>
    <p:sldLayoutId id="2147483668" r:id="rId47"/>
    <p:sldLayoutId id="2147483669" r:id="rId48"/>
    <p:sldLayoutId id="2147483685" r:id="rId49"/>
    <p:sldLayoutId id="2147483687" r:id="rId50"/>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1.jpeg"/><Relationship Id="rId5" Type="http://schemas.openxmlformats.org/officeDocument/2006/relationships/image" Target="../media/image50.jpeg"/><Relationship Id="rId10" Type="http://schemas.openxmlformats.org/officeDocument/2006/relationships/image" Target="../media/image55.jpeg"/><Relationship Id="rId4" Type="http://schemas.openxmlformats.org/officeDocument/2006/relationships/image" Target="../media/image49.jpeg"/><Relationship Id="rId9" Type="http://schemas.openxmlformats.org/officeDocument/2006/relationships/image" Target="../media/image54.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1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1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2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2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2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2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2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2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97.jpg"/><Relationship Id="rId3" Type="http://schemas.openxmlformats.org/officeDocument/2006/relationships/image" Target="../media/image92.jpg"/><Relationship Id="rId7" Type="http://schemas.openxmlformats.org/officeDocument/2006/relationships/image" Target="../media/image96.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95.jpg"/><Relationship Id="rId5" Type="http://schemas.openxmlformats.org/officeDocument/2006/relationships/image" Target="../media/image94.jpg"/><Relationship Id="rId4" Type="http://schemas.openxmlformats.org/officeDocument/2006/relationships/image" Target="../media/image93.jpg"/></Relationships>
</file>

<file path=ppt/slides/_rels/slide28.xml.rels><?xml version="1.0" encoding="UTF-8" standalone="yes"?>
<Relationships xmlns="http://schemas.openxmlformats.org/package/2006/relationships"><Relationship Id="rId3" Type="http://schemas.openxmlformats.org/officeDocument/2006/relationships/image" Target="../media/image98.jpeg"/><Relationship Id="rId7" Type="http://schemas.openxmlformats.org/officeDocument/2006/relationships/image" Target="../media/image102.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5.png"/><Relationship Id="rId7" Type="http://schemas.openxmlformats.org/officeDocument/2006/relationships/customXml" Target="../ink/ink1.xml"/><Relationship Id="rId2" Type="http://schemas.openxmlformats.org/officeDocument/2006/relationships/notesSlide" Target="../notesSlides/notesSlide5.xml"/><Relationship Id="rId1" Type="http://schemas.openxmlformats.org/officeDocument/2006/relationships/slideLayout" Target="../slideLayouts/slideLayout55.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52.png"/><Relationship Id="rId4" Type="http://schemas.openxmlformats.org/officeDocument/2006/relationships/image" Target="../media/image36.png"/><Relationship Id="rId9" Type="http://schemas.openxmlformats.org/officeDocument/2006/relationships/customXml" Target="../ink/ink2.xml"/></Relationships>
</file>

<file path=ppt/slides/_rels/slide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6E0F60E-5998-D79F-9C1F-B3E54A8C20C0}"/>
              </a:ext>
            </a:extLst>
          </p:cNvPr>
          <p:cNvSpPr txBox="1"/>
          <p:nvPr/>
        </p:nvSpPr>
        <p:spPr>
          <a:xfrm>
            <a:off x="7927848" y="425503"/>
            <a:ext cx="3657600" cy="1667226"/>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5000"/>
              </a:lnSpc>
              <a:spcBef>
                <a:spcPct val="0"/>
              </a:spcBef>
              <a:spcAft>
                <a:spcPts val="600"/>
              </a:spcAft>
            </a:pPr>
            <a:r>
              <a:rPr lang="en-US" sz="3600" b="1" kern="1200" spc="-30" baseline="0" dirty="0">
                <a:latin typeface="+mj-lt"/>
                <a:ea typeface="+mj-ea"/>
                <a:cs typeface="+mj-cs"/>
              </a:rPr>
              <a:t>Agenda</a:t>
            </a:r>
          </a:p>
          <a:p>
            <a:pPr>
              <a:lnSpc>
                <a:spcPct val="95000"/>
              </a:lnSpc>
              <a:spcBef>
                <a:spcPct val="0"/>
              </a:spcBef>
              <a:spcAft>
                <a:spcPts val="600"/>
              </a:spcAft>
            </a:pPr>
            <a:endParaRPr lang="en-US" sz="2800" b="1" kern="1200" spc="-30" baseline="0" dirty="0">
              <a:latin typeface="+mj-lt"/>
              <a:ea typeface="+mj-ea"/>
              <a:cs typeface="+mj-cs"/>
            </a:endParaRPr>
          </a:p>
        </p:txBody>
      </p:sp>
      <p:pic>
        <p:nvPicPr>
          <p:cNvPr id="7" name="Picture 6" descr="A group of people with a group of children&#10;&#10;AI-generated content may be incorrect.">
            <a:extLst>
              <a:ext uri="{FF2B5EF4-FFF2-40B4-BE49-F238E27FC236}">
                <a16:creationId xmlns:a16="http://schemas.microsoft.com/office/drawing/2014/main" id="{BAFAF490-C67F-CEA7-F220-56C6E8A643CA}"/>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1" y="1376992"/>
            <a:ext cx="7296028" cy="4104015"/>
          </a:xfrm>
          <a:prstGeom prst="rect">
            <a:avLst/>
          </a:prstGeom>
          <a:noFill/>
        </p:spPr>
      </p:pic>
      <p:sp>
        <p:nvSpPr>
          <p:cNvPr id="3" name="Content Placeholder 2">
            <a:extLst>
              <a:ext uri="{FF2B5EF4-FFF2-40B4-BE49-F238E27FC236}">
                <a16:creationId xmlns:a16="http://schemas.microsoft.com/office/drawing/2014/main" id="{6BFA1027-49F0-7D3F-9CD9-221F89120DC5}"/>
              </a:ext>
            </a:extLst>
          </p:cNvPr>
          <p:cNvSpPr>
            <a:spLocks noGrp="1"/>
          </p:cNvSpPr>
          <p:nvPr>
            <p:ph sz="quarter" idx="14"/>
          </p:nvPr>
        </p:nvSpPr>
        <p:spPr>
          <a:xfrm>
            <a:off x="7692763" y="1877824"/>
            <a:ext cx="4614153" cy="3854643"/>
          </a:xfrm>
        </p:spPr>
        <p:txBody>
          <a:bodyPr vert="horz" lIns="91440" tIns="45720" rIns="91440" bIns="45720" rtlCol="0" anchor="t">
            <a:noAutofit/>
          </a:bodyPr>
          <a:lstStyle/>
          <a:p>
            <a:r>
              <a:rPr lang="en-US" sz="2400"/>
              <a:t>One </a:t>
            </a:r>
            <a:r>
              <a:rPr lang="en-US" sz="2400" err="1"/>
              <a:t>Neighbourhood</a:t>
            </a:r>
            <a:r>
              <a:rPr lang="en-US" sz="2400" dirty="0"/>
              <a:t> </a:t>
            </a:r>
            <a:r>
              <a:rPr lang="en-US" sz="2400" err="1"/>
              <a:t>Programme</a:t>
            </a:r>
            <a:endParaRPr lang="en-US" sz="2400"/>
          </a:p>
          <a:p>
            <a:r>
              <a:rPr lang="en-US" sz="2400"/>
              <a:t>Community Engagement &amp; Empowerment </a:t>
            </a:r>
            <a:endParaRPr lang="en-US" sz="2400" dirty="0"/>
          </a:p>
          <a:p>
            <a:r>
              <a:rPr lang="en-US" sz="2400"/>
              <a:t>North Priorities</a:t>
            </a:r>
            <a:endParaRPr lang="en-US" sz="2400" dirty="0"/>
          </a:p>
          <a:p>
            <a:r>
              <a:rPr lang="en-US" sz="2400"/>
              <a:t>Priority Marketplace</a:t>
            </a:r>
            <a:endParaRPr lang="en-US" sz="2400" dirty="0"/>
          </a:p>
        </p:txBody>
      </p:sp>
    </p:spTree>
    <p:extLst>
      <p:ext uri="{BB962C8B-B14F-4D97-AF65-F5344CB8AC3E}">
        <p14:creationId xmlns:p14="http://schemas.microsoft.com/office/powerpoint/2010/main" val="2647146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0C426-01A2-732D-2DDB-E7FF38220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39BC3F-DF77-F6C4-A00B-3323B1DE15F8}"/>
              </a:ext>
            </a:extLst>
          </p:cNvPr>
          <p:cNvSpPr>
            <a:spLocks noGrp="1"/>
          </p:cNvSpPr>
          <p:nvPr>
            <p:ph type="ctrTitle"/>
          </p:nvPr>
        </p:nvSpPr>
        <p:spPr>
          <a:xfrm>
            <a:off x="820787" y="627515"/>
            <a:ext cx="6910997" cy="3739896"/>
          </a:xfrm>
        </p:spPr>
        <p:txBody>
          <a:bodyPr>
            <a:normAutofit fontScale="90000"/>
          </a:bodyPr>
          <a:lstStyle/>
          <a:p>
            <a:pPr>
              <a:lnSpc>
                <a:spcPct val="100000"/>
              </a:lnSpc>
              <a:spcBef>
                <a:spcPts val="0"/>
              </a:spcBef>
            </a:pPr>
            <a:r>
              <a:rPr lang="en-US" sz="2800" dirty="0">
                <a:latin typeface="Segoe UI"/>
                <a:cs typeface="Segoe UI"/>
              </a:rPr>
              <a:t>Engagement Approach</a:t>
            </a:r>
            <a:br>
              <a:rPr lang="en-US" sz="1800" dirty="0">
                <a:latin typeface="Segoe UI"/>
                <a:cs typeface="Segoe UI"/>
              </a:rPr>
            </a:br>
            <a:br>
              <a:rPr lang="en-US" sz="1800" dirty="0">
                <a:latin typeface="Segoe UI"/>
                <a:cs typeface="Segoe UI"/>
              </a:rPr>
            </a:br>
            <a:r>
              <a:rPr lang="en-US" sz="1800" b="0" dirty="0" err="1">
                <a:latin typeface="Segoe UI"/>
                <a:cs typeface="Segoe UI"/>
              </a:rPr>
              <a:t>Utilising</a:t>
            </a:r>
            <a:r>
              <a:rPr lang="en-US" sz="1800" b="0" dirty="0">
                <a:latin typeface="Segoe UI"/>
                <a:cs typeface="Segoe UI"/>
              </a:rPr>
              <a:t> '</a:t>
            </a:r>
            <a:r>
              <a:rPr lang="en-US" sz="1800" b="0" dirty="0" err="1">
                <a:latin typeface="Segoe UI"/>
                <a:cs typeface="Segoe UI"/>
              </a:rPr>
              <a:t>Neighbourhood</a:t>
            </a:r>
            <a:r>
              <a:rPr lang="en-US" sz="1800" b="0" dirty="0">
                <a:latin typeface="Segoe UI"/>
                <a:cs typeface="Segoe UI"/>
              </a:rPr>
              <a:t> Voice Network' &amp; targeted engagement sessions</a:t>
            </a:r>
            <a:br>
              <a:rPr lang="en-US" sz="1800" dirty="0">
                <a:latin typeface="Segoe UI"/>
                <a:cs typeface="Segoe UI"/>
              </a:rPr>
            </a:br>
            <a:br>
              <a:rPr lang="en-US" sz="1800" dirty="0">
                <a:latin typeface="Segoe UI"/>
                <a:cs typeface="Segoe UI"/>
              </a:rPr>
            </a:br>
            <a:r>
              <a:rPr lang="en-US" sz="1800" dirty="0">
                <a:latin typeface="Segoe UI"/>
                <a:cs typeface="Segoe UI"/>
              </a:rPr>
              <a:t>Education</a:t>
            </a:r>
            <a:r>
              <a:rPr lang="en-US" sz="1800" b="0" dirty="0">
                <a:latin typeface="Segoe UI"/>
                <a:cs typeface="Segoe UI"/>
              </a:rPr>
              <a:t>: Carr Mill Primary, Rainford High School  </a:t>
            </a:r>
            <a:endParaRPr lang="en-US" dirty="0">
              <a:latin typeface="Segoe UI"/>
              <a:cs typeface="Segoe UI"/>
            </a:endParaRPr>
          </a:p>
          <a:p>
            <a:pPr>
              <a:lnSpc>
                <a:spcPct val="100000"/>
              </a:lnSpc>
              <a:spcBef>
                <a:spcPts val="0"/>
              </a:spcBef>
            </a:pPr>
            <a:endParaRPr lang="en-US" sz="1800" b="0" dirty="0">
              <a:latin typeface="Segoe UI"/>
              <a:cs typeface="Segoe UI"/>
            </a:endParaRPr>
          </a:p>
          <a:p>
            <a:pPr marL="285750" indent="-285750">
              <a:lnSpc>
                <a:spcPct val="100000"/>
              </a:lnSpc>
              <a:spcBef>
                <a:spcPts val="0"/>
              </a:spcBef>
            </a:pPr>
            <a:r>
              <a:rPr lang="en-US" sz="1800" dirty="0">
                <a:latin typeface="Segoe UI"/>
                <a:cs typeface="Segoe UI"/>
              </a:rPr>
              <a:t>Voluntary &amp; Community Sector</a:t>
            </a:r>
            <a:r>
              <a:rPr lang="en-US" sz="1800" b="0" dirty="0">
                <a:latin typeface="Segoe UI"/>
                <a:cs typeface="Segoe UI"/>
              </a:rPr>
              <a:t>: VCA, Park Farm Community Centre (Carr Mill), Boys Brigade &amp; Girls Association (Rainford), St Aidens Food Pantry (</a:t>
            </a:r>
            <a:r>
              <a:rPr lang="en-US" sz="1800" b="0" dirty="0" err="1">
                <a:latin typeface="Segoe UI"/>
                <a:cs typeface="Segoe UI"/>
              </a:rPr>
              <a:t>Billinge</a:t>
            </a:r>
            <a:r>
              <a:rPr lang="en-US" sz="1800" b="0" dirty="0">
                <a:latin typeface="Segoe UI"/>
                <a:cs typeface="Segoe UI"/>
              </a:rPr>
              <a:t>)</a:t>
            </a:r>
            <a:br>
              <a:rPr lang="en-US" sz="1800" b="0" dirty="0">
                <a:latin typeface="Segoe UI"/>
                <a:cs typeface="Segoe UI"/>
              </a:rPr>
            </a:br>
            <a:endParaRPr lang="en-US" sz="1800" b="0" dirty="0">
              <a:latin typeface="Segoe UI"/>
              <a:cs typeface="Segoe UI"/>
            </a:endParaRPr>
          </a:p>
          <a:p>
            <a:pPr marL="285750" indent="-285750">
              <a:lnSpc>
                <a:spcPct val="100000"/>
              </a:lnSpc>
              <a:spcBef>
                <a:spcPts val="0"/>
              </a:spcBef>
            </a:pPr>
            <a:r>
              <a:rPr lang="en-US" sz="1800" dirty="0">
                <a:latin typeface="Segoe UI"/>
                <a:cs typeface="Segoe UI"/>
              </a:rPr>
              <a:t>Local Residents: </a:t>
            </a:r>
            <a:r>
              <a:rPr lang="en-US" sz="1800" b="0" dirty="0">
                <a:latin typeface="Segoe UI"/>
                <a:cs typeface="Segoe UI"/>
              </a:rPr>
              <a:t>Dave (Rainford) Christine (Rainford) Joan (Billinge) Lynne (</a:t>
            </a:r>
            <a:r>
              <a:rPr lang="en-US" sz="1800" b="0" dirty="0" err="1">
                <a:latin typeface="Segoe UI"/>
                <a:cs typeface="Segoe UI"/>
              </a:rPr>
              <a:t>Billinge</a:t>
            </a:r>
            <a:r>
              <a:rPr lang="en-US" sz="1800" b="0" dirty="0">
                <a:latin typeface="Segoe UI"/>
                <a:cs typeface="Segoe UI"/>
              </a:rPr>
              <a:t>/ </a:t>
            </a:r>
            <a:r>
              <a:rPr lang="en-US" sz="1800" b="0" dirty="0" err="1">
                <a:latin typeface="Segoe UI"/>
                <a:cs typeface="Segoe UI"/>
              </a:rPr>
              <a:t>Garswood</a:t>
            </a:r>
            <a:r>
              <a:rPr lang="en-US" sz="1800" b="0" dirty="0">
                <a:latin typeface="Segoe UI"/>
                <a:cs typeface="Segoe UI"/>
              </a:rPr>
              <a:t>) Nikki (Carr Mill)</a:t>
            </a:r>
          </a:p>
          <a:p>
            <a:pPr>
              <a:lnSpc>
                <a:spcPct val="100000"/>
              </a:lnSpc>
              <a:spcBef>
                <a:spcPts val="0"/>
              </a:spcBef>
            </a:pPr>
            <a:endParaRPr lang="en-US" sz="1800" b="0" dirty="0">
              <a:latin typeface="Segoe UI"/>
              <a:cs typeface="Segoe UI"/>
            </a:endParaRPr>
          </a:p>
          <a:p>
            <a:pPr marL="285750" indent="-285750">
              <a:lnSpc>
                <a:spcPct val="100000"/>
              </a:lnSpc>
              <a:spcBef>
                <a:spcPts val="0"/>
              </a:spcBef>
            </a:pPr>
            <a:r>
              <a:rPr lang="en-US" sz="1800">
                <a:latin typeface="Segoe UI"/>
                <a:cs typeface="Segoe UI"/>
              </a:rPr>
              <a:t>Local Services &amp; Partners</a:t>
            </a:r>
            <a:r>
              <a:rPr lang="en-US" sz="1800" b="0">
                <a:latin typeface="Segoe UI"/>
                <a:cs typeface="Segoe UI"/>
              </a:rPr>
              <a:t>:  </a:t>
            </a:r>
          </a:p>
          <a:p>
            <a:pPr marL="285750" indent="-285750">
              <a:lnSpc>
                <a:spcPct val="100000"/>
              </a:lnSpc>
              <a:spcBef>
                <a:spcPts val="0"/>
              </a:spcBef>
            </a:pPr>
            <a:r>
              <a:rPr lang="en-US" sz="1800" b="0">
                <a:latin typeface="Segoe UI"/>
                <a:cs typeface="Segoe UI"/>
              </a:rPr>
              <a:t>Libraries, Torus Housing, PCSOs</a:t>
            </a:r>
          </a:p>
          <a:p>
            <a:pPr>
              <a:lnSpc>
                <a:spcPct val="100000"/>
              </a:lnSpc>
              <a:spcBef>
                <a:spcPts val="0"/>
              </a:spcBef>
            </a:pPr>
            <a:endParaRPr lang="en-US" sz="1800" b="0" dirty="0">
              <a:latin typeface="Segoe UI"/>
              <a:cs typeface="Segoe UI"/>
            </a:endParaRPr>
          </a:p>
          <a:p>
            <a:pPr>
              <a:lnSpc>
                <a:spcPct val="100000"/>
              </a:lnSpc>
              <a:spcBef>
                <a:spcPts val="0"/>
              </a:spcBef>
            </a:pPr>
            <a:r>
              <a:rPr lang="en-US" sz="1800">
                <a:latin typeface="Segoe UI"/>
                <a:cs typeface="Segoe UI"/>
              </a:rPr>
              <a:t>VOCAL Champion:</a:t>
            </a:r>
            <a:r>
              <a:rPr lang="en-US" sz="1800" b="0">
                <a:latin typeface="Segoe UI"/>
                <a:cs typeface="Segoe UI"/>
              </a:rPr>
              <a:t> Lynne</a:t>
            </a:r>
            <a:br>
              <a:rPr lang="en-US" sz="1800" b="0" dirty="0">
                <a:latin typeface="Segoe UI"/>
                <a:cs typeface="Segoe UI"/>
              </a:rPr>
            </a:br>
            <a:br>
              <a:rPr lang="en-US" sz="1800" b="0" dirty="0">
                <a:latin typeface="Segoe UI"/>
                <a:cs typeface="Segoe UI"/>
              </a:rPr>
            </a:br>
            <a:r>
              <a:rPr lang="en-US" sz="1800">
                <a:latin typeface="Segoe UI"/>
                <a:cs typeface="Segoe UI"/>
              </a:rPr>
              <a:t>Young people aged 14-18 years:</a:t>
            </a:r>
            <a:r>
              <a:rPr lang="en-US" sz="1800" b="0">
                <a:latin typeface="Segoe UI"/>
                <a:cs typeface="Segoe UI"/>
              </a:rPr>
              <a:t> Representatives from Rainford High &amp; Boys Brigade/ Girls Association</a:t>
            </a:r>
            <a:br>
              <a:rPr lang="en-US" sz="1800" b="0" dirty="0">
                <a:latin typeface="Arial"/>
                <a:cs typeface="Arial"/>
              </a:rPr>
            </a:br>
            <a:br>
              <a:rPr lang="en-US" sz="1800" b="0" dirty="0">
                <a:latin typeface="Arial"/>
                <a:cs typeface="Arial"/>
              </a:rPr>
            </a:br>
            <a:br>
              <a:rPr lang="en-US" sz="1800" b="0" dirty="0">
                <a:latin typeface="Arial"/>
                <a:cs typeface="Arial"/>
              </a:rPr>
            </a:br>
            <a:endParaRPr lang="en-GB"/>
          </a:p>
        </p:txBody>
      </p:sp>
      <p:pic>
        <p:nvPicPr>
          <p:cNvPr id="3" name="Picture 2" descr="A group of people posing for a photo&#10;&#10;AI-generated content may be incorrect.">
            <a:extLst>
              <a:ext uri="{FF2B5EF4-FFF2-40B4-BE49-F238E27FC236}">
                <a16:creationId xmlns:a16="http://schemas.microsoft.com/office/drawing/2014/main" id="{6C9B9140-DD9D-53E5-09C8-1CAA21072A41}"/>
              </a:ext>
            </a:extLst>
          </p:cNvPr>
          <p:cNvPicPr>
            <a:picLocks noChangeAspect="1"/>
          </p:cNvPicPr>
          <p:nvPr/>
        </p:nvPicPr>
        <p:blipFill>
          <a:blip r:embed="rId3"/>
          <a:stretch>
            <a:fillRect/>
          </a:stretch>
        </p:blipFill>
        <p:spPr>
          <a:xfrm>
            <a:off x="7726408" y="3197551"/>
            <a:ext cx="4466008" cy="3140580"/>
          </a:xfrm>
          <a:prstGeom prst="rect">
            <a:avLst/>
          </a:prstGeom>
        </p:spPr>
      </p:pic>
    </p:spTree>
    <p:extLst>
      <p:ext uri="{BB962C8B-B14F-4D97-AF65-F5344CB8AC3E}">
        <p14:creationId xmlns:p14="http://schemas.microsoft.com/office/powerpoint/2010/main" val="3639181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796F9-7FB0-FEC9-C414-B4777C4C36B6}"/>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3649F550-4BA7-2CF2-5B8A-5364126D51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1923"/>
            <a:ext cx="4216116" cy="2980963"/>
          </a:xfrm>
          <a:prstGeom prst="rect">
            <a:avLst/>
          </a:prstGeom>
        </p:spPr>
      </p:pic>
      <p:pic>
        <p:nvPicPr>
          <p:cNvPr id="17" name="Picture 16">
            <a:extLst>
              <a:ext uri="{FF2B5EF4-FFF2-40B4-BE49-F238E27FC236}">
                <a16:creationId xmlns:a16="http://schemas.microsoft.com/office/drawing/2014/main" id="{11DBBE6B-704D-1F32-AF41-24313C5ACA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3373" y="171431"/>
            <a:ext cx="4320331" cy="3054647"/>
          </a:xfrm>
          <a:prstGeom prst="rect">
            <a:avLst/>
          </a:prstGeom>
        </p:spPr>
      </p:pic>
      <p:pic>
        <p:nvPicPr>
          <p:cNvPr id="19" name="Picture 18">
            <a:extLst>
              <a:ext uri="{FF2B5EF4-FFF2-40B4-BE49-F238E27FC236}">
                <a16:creationId xmlns:a16="http://schemas.microsoft.com/office/drawing/2014/main" id="{BAD0D5EE-0E4C-9857-6B28-DB1C6289BD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1669" y="114294"/>
            <a:ext cx="4320331" cy="3054647"/>
          </a:xfrm>
          <a:prstGeom prst="rect">
            <a:avLst/>
          </a:prstGeom>
        </p:spPr>
      </p:pic>
      <p:pic>
        <p:nvPicPr>
          <p:cNvPr id="21" name="Picture 20">
            <a:extLst>
              <a:ext uri="{FF2B5EF4-FFF2-40B4-BE49-F238E27FC236}">
                <a16:creationId xmlns:a16="http://schemas.microsoft.com/office/drawing/2014/main" id="{C7EAD5FD-F7C8-FEC1-ADB3-094C5AA528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99" y="3687990"/>
            <a:ext cx="4216116" cy="2980963"/>
          </a:xfrm>
          <a:prstGeom prst="rect">
            <a:avLst/>
          </a:prstGeom>
        </p:spPr>
      </p:pic>
      <p:pic>
        <p:nvPicPr>
          <p:cNvPr id="23" name="Picture 22">
            <a:extLst>
              <a:ext uri="{FF2B5EF4-FFF2-40B4-BE49-F238E27FC236}">
                <a16:creationId xmlns:a16="http://schemas.microsoft.com/office/drawing/2014/main" id="{84067BDD-0DDF-1497-65DB-D3C11C5CAA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13117" y="3762743"/>
            <a:ext cx="4216117" cy="2980963"/>
          </a:xfrm>
          <a:prstGeom prst="rect">
            <a:avLst/>
          </a:prstGeom>
        </p:spPr>
      </p:pic>
      <p:pic>
        <p:nvPicPr>
          <p:cNvPr id="25" name="Picture 24">
            <a:extLst>
              <a:ext uri="{FF2B5EF4-FFF2-40B4-BE49-F238E27FC236}">
                <a16:creationId xmlns:a16="http://schemas.microsoft.com/office/drawing/2014/main" id="{1D021E0F-1CE7-9E49-C029-4DF15341F7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78537" y="3976731"/>
            <a:ext cx="3913463" cy="2766975"/>
          </a:xfrm>
          <a:prstGeom prst="rect">
            <a:avLst/>
          </a:prstGeom>
        </p:spPr>
      </p:pic>
      <p:cxnSp>
        <p:nvCxnSpPr>
          <p:cNvPr id="27" name="Straight Connector 26">
            <a:extLst>
              <a:ext uri="{FF2B5EF4-FFF2-40B4-BE49-F238E27FC236}">
                <a16:creationId xmlns:a16="http://schemas.microsoft.com/office/drawing/2014/main" id="{5F42B8B1-1C1A-C100-50C5-3BC6305A4344}"/>
              </a:ext>
            </a:extLst>
          </p:cNvPr>
          <p:cNvCxnSpPr/>
          <p:nvPr/>
        </p:nvCxnSpPr>
        <p:spPr>
          <a:xfrm>
            <a:off x="13853" y="3514666"/>
            <a:ext cx="12192000" cy="0"/>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6EC04F98-CBF4-338A-7D0B-BE366C0DF00E}"/>
              </a:ext>
            </a:extLst>
          </p:cNvPr>
          <p:cNvCxnSpPr/>
          <p:nvPr/>
        </p:nvCxnSpPr>
        <p:spPr>
          <a:xfrm>
            <a:off x="4068417" y="3518452"/>
            <a:ext cx="0" cy="332004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DB42D533-B08F-D7F1-B244-8DAFB0DEBE4E}"/>
              </a:ext>
            </a:extLst>
          </p:cNvPr>
          <p:cNvCxnSpPr>
            <a:cxnSpLocks/>
          </p:cNvCxnSpPr>
          <p:nvPr/>
        </p:nvCxnSpPr>
        <p:spPr>
          <a:xfrm>
            <a:off x="8278537" y="3514666"/>
            <a:ext cx="0" cy="3343334"/>
          </a:xfrm>
          <a:prstGeom prst="line">
            <a:avLst/>
          </a:prstGeom>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675B26FB-5B09-08ED-B8A2-320B9FEDA73B}"/>
              </a:ext>
            </a:extLst>
          </p:cNvPr>
          <p:cNvCxnSpPr/>
          <p:nvPr/>
        </p:nvCxnSpPr>
        <p:spPr>
          <a:xfrm>
            <a:off x="7871669" y="19507"/>
            <a:ext cx="0" cy="3495159"/>
          </a:xfrm>
          <a:prstGeom prst="line">
            <a:avLst/>
          </a:prstGeom>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603FA250-4535-5643-A9AB-0BF05B7FA526}"/>
              </a:ext>
            </a:extLst>
          </p:cNvPr>
          <p:cNvCxnSpPr/>
          <p:nvPr/>
        </p:nvCxnSpPr>
        <p:spPr>
          <a:xfrm>
            <a:off x="3763373" y="19507"/>
            <a:ext cx="0" cy="3495159"/>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2647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F9E75-283C-A09B-3047-708A7F90A5E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E66DE0C-9C2B-0556-7976-CEF30E2325C8}"/>
              </a:ext>
            </a:extLst>
          </p:cNvPr>
          <p:cNvSpPr>
            <a:spLocks noGrp="1"/>
          </p:cNvSpPr>
          <p:nvPr>
            <p:ph type="ctrTitle"/>
          </p:nvPr>
        </p:nvSpPr>
        <p:spPr>
          <a:xfrm>
            <a:off x="1621246" y="498566"/>
            <a:ext cx="4654296" cy="3739896"/>
          </a:xfrm>
        </p:spPr>
        <p:txBody>
          <a:bodyPr/>
          <a:lstStyle/>
          <a:p>
            <a:r>
              <a:rPr lang="en-GB"/>
              <a:t>E</a:t>
            </a:r>
          </a:p>
        </p:txBody>
      </p:sp>
      <p:pic>
        <p:nvPicPr>
          <p:cNvPr id="6" name="Picture 5" descr="A group of people sitting at a table&#10;&#10;AI-generated content may be incorrect.">
            <a:extLst>
              <a:ext uri="{FF2B5EF4-FFF2-40B4-BE49-F238E27FC236}">
                <a16:creationId xmlns:a16="http://schemas.microsoft.com/office/drawing/2014/main" id="{53965AE2-6FF0-8EA5-EC34-D0304D290E7F}"/>
              </a:ext>
            </a:extLst>
          </p:cNvPr>
          <p:cNvPicPr>
            <a:picLocks noChangeAspect="1"/>
          </p:cNvPicPr>
          <p:nvPr/>
        </p:nvPicPr>
        <p:blipFill>
          <a:blip r:embed="rId3"/>
          <a:stretch>
            <a:fillRect/>
          </a:stretch>
        </p:blipFill>
        <p:spPr>
          <a:xfrm>
            <a:off x="201584" y="408149"/>
            <a:ext cx="2894088" cy="2089270"/>
          </a:xfrm>
          <a:prstGeom prst="rect">
            <a:avLst/>
          </a:prstGeom>
        </p:spPr>
      </p:pic>
      <p:pic>
        <p:nvPicPr>
          <p:cNvPr id="7" name="Picture 6" descr="A group of people sitting at a table&#10;&#10;AI-generated content may be incorrect.">
            <a:extLst>
              <a:ext uri="{FF2B5EF4-FFF2-40B4-BE49-F238E27FC236}">
                <a16:creationId xmlns:a16="http://schemas.microsoft.com/office/drawing/2014/main" id="{E2D9A38F-292B-C64E-FA9C-2DFDC53F6D45}"/>
              </a:ext>
            </a:extLst>
          </p:cNvPr>
          <p:cNvPicPr>
            <a:picLocks noChangeAspect="1"/>
          </p:cNvPicPr>
          <p:nvPr/>
        </p:nvPicPr>
        <p:blipFill>
          <a:blip r:embed="rId4"/>
          <a:stretch>
            <a:fillRect/>
          </a:stretch>
        </p:blipFill>
        <p:spPr>
          <a:xfrm>
            <a:off x="3339432" y="969238"/>
            <a:ext cx="3029396" cy="2217457"/>
          </a:xfrm>
          <a:prstGeom prst="rect">
            <a:avLst/>
          </a:prstGeom>
        </p:spPr>
      </p:pic>
      <p:pic>
        <p:nvPicPr>
          <p:cNvPr id="8" name="Picture 7" descr="A person drawing on a paper&#10;&#10;AI-generated content may be incorrect.">
            <a:extLst>
              <a:ext uri="{FF2B5EF4-FFF2-40B4-BE49-F238E27FC236}">
                <a16:creationId xmlns:a16="http://schemas.microsoft.com/office/drawing/2014/main" id="{A01AAB37-DC1E-0B6D-47C8-3AFAE0A89DC3}"/>
              </a:ext>
            </a:extLst>
          </p:cNvPr>
          <p:cNvPicPr>
            <a:picLocks noChangeAspect="1"/>
          </p:cNvPicPr>
          <p:nvPr/>
        </p:nvPicPr>
        <p:blipFill>
          <a:blip r:embed="rId5"/>
          <a:stretch>
            <a:fillRect/>
          </a:stretch>
        </p:blipFill>
        <p:spPr>
          <a:xfrm>
            <a:off x="7027605" y="3711949"/>
            <a:ext cx="2139323" cy="2932474"/>
          </a:xfrm>
          <a:prstGeom prst="rect">
            <a:avLst/>
          </a:prstGeom>
        </p:spPr>
      </p:pic>
      <p:pic>
        <p:nvPicPr>
          <p:cNvPr id="9" name="Picture 8" descr="A group of people sitting around a table in a library&#10;&#10;AI-generated content may be incorrect.">
            <a:extLst>
              <a:ext uri="{FF2B5EF4-FFF2-40B4-BE49-F238E27FC236}">
                <a16:creationId xmlns:a16="http://schemas.microsoft.com/office/drawing/2014/main" id="{D0E3E4BF-83E9-32B6-C4AA-69CED44EDDAE}"/>
              </a:ext>
            </a:extLst>
          </p:cNvPr>
          <p:cNvPicPr>
            <a:picLocks noChangeAspect="1"/>
          </p:cNvPicPr>
          <p:nvPr/>
        </p:nvPicPr>
        <p:blipFill>
          <a:blip r:embed="rId6"/>
          <a:stretch>
            <a:fillRect/>
          </a:stretch>
        </p:blipFill>
        <p:spPr>
          <a:xfrm>
            <a:off x="8663697" y="324472"/>
            <a:ext cx="3332863" cy="2499648"/>
          </a:xfrm>
          <a:prstGeom prst="rect">
            <a:avLst/>
          </a:prstGeom>
        </p:spPr>
      </p:pic>
      <p:pic>
        <p:nvPicPr>
          <p:cNvPr id="10" name="Picture 9" descr="A group of people sitting at tables in a room&#10;&#10;AI-generated content may be incorrect.">
            <a:extLst>
              <a:ext uri="{FF2B5EF4-FFF2-40B4-BE49-F238E27FC236}">
                <a16:creationId xmlns:a16="http://schemas.microsoft.com/office/drawing/2014/main" id="{79476DAF-500E-D077-8CBB-2E53420542A7}"/>
              </a:ext>
            </a:extLst>
          </p:cNvPr>
          <p:cNvPicPr>
            <a:picLocks noChangeAspect="1"/>
          </p:cNvPicPr>
          <p:nvPr/>
        </p:nvPicPr>
        <p:blipFill>
          <a:blip r:embed="rId7"/>
          <a:stretch>
            <a:fillRect/>
          </a:stretch>
        </p:blipFill>
        <p:spPr>
          <a:xfrm>
            <a:off x="201584" y="2722637"/>
            <a:ext cx="2843257" cy="3738785"/>
          </a:xfrm>
          <a:prstGeom prst="rect">
            <a:avLst/>
          </a:prstGeom>
        </p:spPr>
      </p:pic>
      <p:pic>
        <p:nvPicPr>
          <p:cNvPr id="12" name="Picture 11" descr="A group of people in a classroom&#10;&#10;AI-generated content may be incorrect.">
            <a:extLst>
              <a:ext uri="{FF2B5EF4-FFF2-40B4-BE49-F238E27FC236}">
                <a16:creationId xmlns:a16="http://schemas.microsoft.com/office/drawing/2014/main" id="{D9561C04-4A7A-BB82-E866-C74F126904F0}"/>
              </a:ext>
            </a:extLst>
          </p:cNvPr>
          <p:cNvPicPr>
            <a:picLocks noChangeAspect="1"/>
          </p:cNvPicPr>
          <p:nvPr/>
        </p:nvPicPr>
        <p:blipFill>
          <a:blip r:embed="rId8"/>
          <a:stretch>
            <a:fillRect/>
          </a:stretch>
        </p:blipFill>
        <p:spPr>
          <a:xfrm>
            <a:off x="6677567" y="779792"/>
            <a:ext cx="1728718" cy="2592067"/>
          </a:xfrm>
          <a:prstGeom prst="rect">
            <a:avLst/>
          </a:prstGeom>
        </p:spPr>
      </p:pic>
      <p:pic>
        <p:nvPicPr>
          <p:cNvPr id="13" name="Picture 12" descr="A group of people in a classroom&#10;&#10;AI-generated content may be incorrect.">
            <a:extLst>
              <a:ext uri="{FF2B5EF4-FFF2-40B4-BE49-F238E27FC236}">
                <a16:creationId xmlns:a16="http://schemas.microsoft.com/office/drawing/2014/main" id="{9012F41A-E3DB-0DBD-525C-477B5F1F95D6}"/>
              </a:ext>
            </a:extLst>
          </p:cNvPr>
          <p:cNvPicPr>
            <a:picLocks noChangeAspect="1"/>
          </p:cNvPicPr>
          <p:nvPr/>
        </p:nvPicPr>
        <p:blipFill>
          <a:blip r:embed="rId9"/>
          <a:stretch>
            <a:fillRect/>
          </a:stretch>
        </p:blipFill>
        <p:spPr>
          <a:xfrm>
            <a:off x="3247430" y="3612502"/>
            <a:ext cx="3342741" cy="2516559"/>
          </a:xfrm>
          <a:prstGeom prst="rect">
            <a:avLst/>
          </a:prstGeom>
        </p:spPr>
      </p:pic>
      <p:pic>
        <p:nvPicPr>
          <p:cNvPr id="14" name="Picture 13" descr="A group of people looking at a map&#10;&#10;AI-generated content may be incorrect.">
            <a:extLst>
              <a:ext uri="{FF2B5EF4-FFF2-40B4-BE49-F238E27FC236}">
                <a16:creationId xmlns:a16="http://schemas.microsoft.com/office/drawing/2014/main" id="{3A1DBA96-3561-EE24-7790-F656FEE8B25B}"/>
              </a:ext>
            </a:extLst>
          </p:cNvPr>
          <p:cNvPicPr>
            <a:picLocks noChangeAspect="1"/>
          </p:cNvPicPr>
          <p:nvPr/>
        </p:nvPicPr>
        <p:blipFill>
          <a:blip r:embed="rId10"/>
          <a:stretch>
            <a:fillRect/>
          </a:stretch>
        </p:blipFill>
        <p:spPr>
          <a:xfrm>
            <a:off x="9480891" y="3185534"/>
            <a:ext cx="2509437" cy="3456684"/>
          </a:xfrm>
          <a:prstGeom prst="rect">
            <a:avLst/>
          </a:prstGeom>
        </p:spPr>
      </p:pic>
    </p:spTree>
    <p:extLst>
      <p:ext uri="{BB962C8B-B14F-4D97-AF65-F5344CB8AC3E}">
        <p14:creationId xmlns:p14="http://schemas.microsoft.com/office/powerpoint/2010/main" val="3431474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3081B-434D-8128-8400-D603901CA2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C75E90-5D06-99AC-2540-FBE86E8E5D64}"/>
              </a:ext>
            </a:extLst>
          </p:cNvPr>
          <p:cNvSpPr>
            <a:spLocks noGrp="1"/>
          </p:cNvSpPr>
          <p:nvPr>
            <p:ph type="ctrTitle"/>
          </p:nvPr>
        </p:nvSpPr>
        <p:spPr>
          <a:xfrm>
            <a:off x="6550584" y="2067306"/>
            <a:ext cx="4654296" cy="3739896"/>
          </a:xfrm>
        </p:spPr>
        <p:txBody>
          <a:bodyPr>
            <a:normAutofit fontScale="90000"/>
          </a:bodyPr>
          <a:lstStyle/>
          <a:p>
            <a:r>
              <a:rPr lang="en-US" b="0" dirty="0">
                <a:latin typeface="Segoe UI"/>
                <a:ea typeface="MS PGothic" panose="020B0600070205080204" pitchFamily="34" charset="-128"/>
                <a:cs typeface="Segoe UI"/>
              </a:rPr>
              <a:t>Emerging Priorities when insights are triangulated with data set</a:t>
            </a:r>
            <a:r>
              <a:rPr lang="en-US" b="0" dirty="0">
                <a:latin typeface="Aptos"/>
                <a:ea typeface="MS PGothic"/>
              </a:rPr>
              <a:t>s</a:t>
            </a:r>
            <a:br>
              <a:rPr lang="en-GB" dirty="0"/>
            </a:br>
            <a:endParaRPr dirty="0"/>
          </a:p>
        </p:txBody>
      </p:sp>
      <p:pic>
        <p:nvPicPr>
          <p:cNvPr id="4" name="Picture 3">
            <a:extLst>
              <a:ext uri="{FF2B5EF4-FFF2-40B4-BE49-F238E27FC236}">
                <a16:creationId xmlns:a16="http://schemas.microsoft.com/office/drawing/2014/main" id="{28618F47-C1E1-2875-57A0-5C714A0C4DA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94101" y="1814592"/>
            <a:ext cx="5443780" cy="3060916"/>
          </a:xfrm>
          <a:prstGeom prst="rect">
            <a:avLst/>
          </a:prstGeom>
        </p:spPr>
      </p:pic>
    </p:spTree>
    <p:extLst>
      <p:ext uri="{BB962C8B-B14F-4D97-AF65-F5344CB8AC3E}">
        <p14:creationId xmlns:p14="http://schemas.microsoft.com/office/powerpoint/2010/main" val="3929883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white sign with black text&#10;&#10;AI-generated content may be incorrect.">
            <a:extLst>
              <a:ext uri="{FF2B5EF4-FFF2-40B4-BE49-F238E27FC236}">
                <a16:creationId xmlns:a16="http://schemas.microsoft.com/office/drawing/2014/main" id="{D69D1F56-7E4F-EBF5-F4DD-C2F718FEB1AF}"/>
              </a:ext>
            </a:extLst>
          </p:cNvPr>
          <p:cNvPicPr>
            <a:picLocks noGrp="1" noChangeAspect="1"/>
          </p:cNvPicPr>
          <p:nvPr>
            <p:ph idx="1"/>
          </p:nvPr>
        </p:nvPicPr>
        <p:blipFill>
          <a:blip r:embed="rId2"/>
          <a:stretch>
            <a:fillRect/>
          </a:stretch>
        </p:blipFill>
        <p:spPr>
          <a:xfrm>
            <a:off x="3317999" y="166954"/>
            <a:ext cx="5221702" cy="3706656"/>
          </a:xfrm>
          <a:prstGeom prst="rect">
            <a:avLst/>
          </a:prstGeom>
        </p:spPr>
      </p:pic>
      <p:pic>
        <p:nvPicPr>
          <p:cNvPr id="3" name="Picture 2">
            <a:extLst>
              <a:ext uri="{FF2B5EF4-FFF2-40B4-BE49-F238E27FC236}">
                <a16:creationId xmlns:a16="http://schemas.microsoft.com/office/drawing/2014/main" id="{128F440A-E879-0231-2742-C87C63A69E14}"/>
              </a:ext>
            </a:extLst>
          </p:cNvPr>
          <p:cNvPicPr>
            <a:picLocks noChangeAspect="1"/>
          </p:cNvPicPr>
          <p:nvPr/>
        </p:nvPicPr>
        <p:blipFill>
          <a:blip r:embed="rId3"/>
          <a:stretch>
            <a:fillRect/>
          </a:stretch>
        </p:blipFill>
        <p:spPr>
          <a:xfrm>
            <a:off x="2066553" y="3991602"/>
            <a:ext cx="3819375" cy="2699444"/>
          </a:xfrm>
          <a:prstGeom prst="rect">
            <a:avLst/>
          </a:prstGeom>
        </p:spPr>
      </p:pic>
      <p:pic>
        <p:nvPicPr>
          <p:cNvPr id="6" name="Picture 5">
            <a:extLst>
              <a:ext uri="{FF2B5EF4-FFF2-40B4-BE49-F238E27FC236}">
                <a16:creationId xmlns:a16="http://schemas.microsoft.com/office/drawing/2014/main" id="{93792DB4-5A33-5F60-4772-5E399C630694}"/>
              </a:ext>
            </a:extLst>
          </p:cNvPr>
          <p:cNvPicPr>
            <a:picLocks noChangeAspect="1"/>
          </p:cNvPicPr>
          <p:nvPr/>
        </p:nvPicPr>
        <p:blipFill>
          <a:blip r:embed="rId4"/>
          <a:stretch>
            <a:fillRect/>
          </a:stretch>
        </p:blipFill>
        <p:spPr>
          <a:xfrm>
            <a:off x="5969933" y="3991602"/>
            <a:ext cx="3828966" cy="2699444"/>
          </a:xfrm>
          <a:prstGeom prst="rect">
            <a:avLst/>
          </a:prstGeom>
        </p:spPr>
      </p:pic>
      <p:sp>
        <p:nvSpPr>
          <p:cNvPr id="7" name="TextBox 6">
            <a:extLst>
              <a:ext uri="{FF2B5EF4-FFF2-40B4-BE49-F238E27FC236}">
                <a16:creationId xmlns:a16="http://schemas.microsoft.com/office/drawing/2014/main" id="{9495EBBA-3C54-5C80-A2C6-F71EFEFFED6C}"/>
              </a:ext>
            </a:extLst>
          </p:cNvPr>
          <p:cNvSpPr txBox="1"/>
          <p:nvPr/>
        </p:nvSpPr>
        <p:spPr>
          <a:xfrm>
            <a:off x="930302" y="715618"/>
            <a:ext cx="739471" cy="923330"/>
          </a:xfrm>
          <a:prstGeom prst="rect">
            <a:avLst/>
          </a:prstGeom>
          <a:noFill/>
        </p:spPr>
        <p:txBody>
          <a:bodyPr wrap="square" rtlCol="0">
            <a:spAutoFit/>
          </a:bodyPr>
          <a:lstStyle/>
          <a:p>
            <a:r>
              <a:rPr lang="en-GB" sz="5400" b="1" dirty="0"/>
              <a:t>1.</a:t>
            </a:r>
          </a:p>
        </p:txBody>
      </p:sp>
    </p:spTree>
    <p:extLst>
      <p:ext uri="{BB962C8B-B14F-4D97-AF65-F5344CB8AC3E}">
        <p14:creationId xmlns:p14="http://schemas.microsoft.com/office/powerpoint/2010/main" val="386727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B200A-1200-7F33-29A5-D4FCEAE1E7FC}"/>
            </a:ext>
          </a:extLst>
        </p:cNvPr>
        <p:cNvGrpSpPr/>
        <p:nvPr/>
      </p:nvGrpSpPr>
      <p:grpSpPr>
        <a:xfrm>
          <a:off x="0" y="0"/>
          <a:ext cx="0" cy="0"/>
          <a:chOff x="0" y="0"/>
          <a:chExt cx="0" cy="0"/>
        </a:xfrm>
      </p:grpSpPr>
      <p:pic>
        <p:nvPicPr>
          <p:cNvPr id="5" name="Content Placeholder 4" descr="A white sign with black text&#10;&#10;AI-generated content may be incorrect.">
            <a:extLst>
              <a:ext uri="{FF2B5EF4-FFF2-40B4-BE49-F238E27FC236}">
                <a16:creationId xmlns:a16="http://schemas.microsoft.com/office/drawing/2014/main" id="{EC461141-97AB-AE22-E072-2C239F1FA163}"/>
              </a:ext>
            </a:extLst>
          </p:cNvPr>
          <p:cNvPicPr>
            <a:picLocks noGrp="1" noChangeAspect="1"/>
          </p:cNvPicPr>
          <p:nvPr>
            <p:ph idx="1"/>
          </p:nvPr>
        </p:nvPicPr>
        <p:blipFill>
          <a:blip r:embed="rId2"/>
          <a:stretch>
            <a:fillRect/>
          </a:stretch>
        </p:blipFill>
        <p:spPr>
          <a:xfrm>
            <a:off x="3601941" y="175387"/>
            <a:ext cx="5281916" cy="3735602"/>
          </a:xfrm>
          <a:prstGeom prst="rect">
            <a:avLst/>
          </a:prstGeom>
        </p:spPr>
      </p:pic>
      <p:pic>
        <p:nvPicPr>
          <p:cNvPr id="3" name="Picture 2">
            <a:extLst>
              <a:ext uri="{FF2B5EF4-FFF2-40B4-BE49-F238E27FC236}">
                <a16:creationId xmlns:a16="http://schemas.microsoft.com/office/drawing/2014/main" id="{7E3652D4-23FE-D330-A4E4-3E581E999D88}"/>
              </a:ext>
            </a:extLst>
          </p:cNvPr>
          <p:cNvPicPr>
            <a:picLocks noChangeAspect="1"/>
          </p:cNvPicPr>
          <p:nvPr/>
        </p:nvPicPr>
        <p:blipFill>
          <a:blip r:embed="rId3"/>
          <a:stretch>
            <a:fillRect/>
          </a:stretch>
        </p:blipFill>
        <p:spPr>
          <a:xfrm>
            <a:off x="6172066" y="4041712"/>
            <a:ext cx="3788002" cy="2679870"/>
          </a:xfrm>
          <a:prstGeom prst="rect">
            <a:avLst/>
          </a:prstGeom>
        </p:spPr>
      </p:pic>
      <p:pic>
        <p:nvPicPr>
          <p:cNvPr id="6" name="Picture 5">
            <a:extLst>
              <a:ext uri="{FF2B5EF4-FFF2-40B4-BE49-F238E27FC236}">
                <a16:creationId xmlns:a16="http://schemas.microsoft.com/office/drawing/2014/main" id="{04A877BD-BF48-CB9E-20ED-D25F775C2684}"/>
              </a:ext>
            </a:extLst>
          </p:cNvPr>
          <p:cNvPicPr>
            <a:picLocks noChangeAspect="1"/>
          </p:cNvPicPr>
          <p:nvPr/>
        </p:nvPicPr>
        <p:blipFill>
          <a:blip r:embed="rId4"/>
          <a:stretch>
            <a:fillRect/>
          </a:stretch>
        </p:blipFill>
        <p:spPr>
          <a:xfrm>
            <a:off x="2307998" y="4042615"/>
            <a:ext cx="3788002" cy="2678967"/>
          </a:xfrm>
          <a:prstGeom prst="rect">
            <a:avLst/>
          </a:prstGeom>
        </p:spPr>
      </p:pic>
      <p:sp>
        <p:nvSpPr>
          <p:cNvPr id="8" name="TextBox 7">
            <a:extLst>
              <a:ext uri="{FF2B5EF4-FFF2-40B4-BE49-F238E27FC236}">
                <a16:creationId xmlns:a16="http://schemas.microsoft.com/office/drawing/2014/main" id="{9341AC8B-A2AB-1AE6-C43D-FF604731CD62}"/>
              </a:ext>
            </a:extLst>
          </p:cNvPr>
          <p:cNvSpPr txBox="1"/>
          <p:nvPr/>
        </p:nvSpPr>
        <p:spPr>
          <a:xfrm>
            <a:off x="1089328" y="723569"/>
            <a:ext cx="803082" cy="923330"/>
          </a:xfrm>
          <a:prstGeom prst="rect">
            <a:avLst/>
          </a:prstGeom>
          <a:noFill/>
        </p:spPr>
        <p:txBody>
          <a:bodyPr wrap="square" rtlCol="0">
            <a:spAutoFit/>
          </a:bodyPr>
          <a:lstStyle/>
          <a:p>
            <a:r>
              <a:rPr lang="en-GB" sz="5400" b="1" dirty="0"/>
              <a:t>2.</a:t>
            </a:r>
          </a:p>
        </p:txBody>
      </p:sp>
    </p:spTree>
    <p:extLst>
      <p:ext uri="{BB962C8B-B14F-4D97-AF65-F5344CB8AC3E}">
        <p14:creationId xmlns:p14="http://schemas.microsoft.com/office/powerpoint/2010/main" val="2955042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6A89B-77C8-52F1-4E1E-FD6A58673CC1}"/>
            </a:ext>
          </a:extLst>
        </p:cNvPr>
        <p:cNvGrpSpPr/>
        <p:nvPr/>
      </p:nvGrpSpPr>
      <p:grpSpPr>
        <a:xfrm>
          <a:off x="0" y="0"/>
          <a:ext cx="0" cy="0"/>
          <a:chOff x="0" y="0"/>
          <a:chExt cx="0" cy="0"/>
        </a:xfrm>
      </p:grpSpPr>
      <p:pic>
        <p:nvPicPr>
          <p:cNvPr id="4" name="Content Placeholder 3" descr="A white card with black text&#10;&#10;AI-generated content may be incorrect.">
            <a:extLst>
              <a:ext uri="{FF2B5EF4-FFF2-40B4-BE49-F238E27FC236}">
                <a16:creationId xmlns:a16="http://schemas.microsoft.com/office/drawing/2014/main" id="{15D0C667-C629-D58B-554A-3909F6760CB0}"/>
              </a:ext>
            </a:extLst>
          </p:cNvPr>
          <p:cNvPicPr>
            <a:picLocks noGrp="1" noChangeAspect="1"/>
          </p:cNvPicPr>
          <p:nvPr>
            <p:ph idx="1"/>
          </p:nvPr>
        </p:nvPicPr>
        <p:blipFill>
          <a:blip r:embed="rId2"/>
          <a:stretch>
            <a:fillRect/>
          </a:stretch>
        </p:blipFill>
        <p:spPr>
          <a:xfrm>
            <a:off x="3449463" y="112153"/>
            <a:ext cx="5442193" cy="3839645"/>
          </a:xfrm>
          <a:prstGeom prst="rect">
            <a:avLst/>
          </a:prstGeom>
        </p:spPr>
      </p:pic>
      <p:pic>
        <p:nvPicPr>
          <p:cNvPr id="3" name="Picture 2">
            <a:extLst>
              <a:ext uri="{FF2B5EF4-FFF2-40B4-BE49-F238E27FC236}">
                <a16:creationId xmlns:a16="http://schemas.microsoft.com/office/drawing/2014/main" id="{A375CACA-F709-21E5-81C6-13ED07487821}"/>
              </a:ext>
            </a:extLst>
          </p:cNvPr>
          <p:cNvPicPr>
            <a:picLocks noChangeAspect="1"/>
          </p:cNvPicPr>
          <p:nvPr/>
        </p:nvPicPr>
        <p:blipFill>
          <a:blip r:embed="rId3"/>
          <a:stretch>
            <a:fillRect/>
          </a:stretch>
        </p:blipFill>
        <p:spPr>
          <a:xfrm>
            <a:off x="2295713" y="4070233"/>
            <a:ext cx="3800287" cy="2675614"/>
          </a:xfrm>
          <a:prstGeom prst="rect">
            <a:avLst/>
          </a:prstGeom>
        </p:spPr>
      </p:pic>
      <p:pic>
        <p:nvPicPr>
          <p:cNvPr id="6" name="Picture 5">
            <a:extLst>
              <a:ext uri="{FF2B5EF4-FFF2-40B4-BE49-F238E27FC236}">
                <a16:creationId xmlns:a16="http://schemas.microsoft.com/office/drawing/2014/main" id="{3B2C1EE8-ED39-6496-9A21-5314465AC997}"/>
              </a:ext>
            </a:extLst>
          </p:cNvPr>
          <p:cNvPicPr>
            <a:picLocks noChangeAspect="1"/>
          </p:cNvPicPr>
          <p:nvPr/>
        </p:nvPicPr>
        <p:blipFill>
          <a:blip r:embed="rId4"/>
          <a:stretch>
            <a:fillRect/>
          </a:stretch>
        </p:blipFill>
        <p:spPr>
          <a:xfrm>
            <a:off x="6189329" y="4070233"/>
            <a:ext cx="3804815" cy="2675615"/>
          </a:xfrm>
          <a:prstGeom prst="rect">
            <a:avLst/>
          </a:prstGeom>
        </p:spPr>
      </p:pic>
      <p:sp>
        <p:nvSpPr>
          <p:cNvPr id="8" name="TextBox 7">
            <a:extLst>
              <a:ext uri="{FF2B5EF4-FFF2-40B4-BE49-F238E27FC236}">
                <a16:creationId xmlns:a16="http://schemas.microsoft.com/office/drawing/2014/main" id="{4988FC68-6225-B39A-267F-6546C79FC624}"/>
              </a:ext>
            </a:extLst>
          </p:cNvPr>
          <p:cNvSpPr txBox="1"/>
          <p:nvPr/>
        </p:nvSpPr>
        <p:spPr>
          <a:xfrm>
            <a:off x="1089328" y="723569"/>
            <a:ext cx="803082" cy="923330"/>
          </a:xfrm>
          <a:prstGeom prst="rect">
            <a:avLst/>
          </a:prstGeom>
          <a:noFill/>
        </p:spPr>
        <p:txBody>
          <a:bodyPr wrap="square" rtlCol="0">
            <a:spAutoFit/>
          </a:bodyPr>
          <a:lstStyle/>
          <a:p>
            <a:r>
              <a:rPr lang="en-GB" sz="5400" b="1" dirty="0"/>
              <a:t>3.</a:t>
            </a:r>
          </a:p>
        </p:txBody>
      </p:sp>
    </p:spTree>
    <p:extLst>
      <p:ext uri="{BB962C8B-B14F-4D97-AF65-F5344CB8AC3E}">
        <p14:creationId xmlns:p14="http://schemas.microsoft.com/office/powerpoint/2010/main" val="2626482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2CA8A-67EC-54DF-499B-B2F51C4676D4}"/>
            </a:ext>
          </a:extLst>
        </p:cNvPr>
        <p:cNvGrpSpPr/>
        <p:nvPr/>
      </p:nvGrpSpPr>
      <p:grpSpPr>
        <a:xfrm>
          <a:off x="0" y="0"/>
          <a:ext cx="0" cy="0"/>
          <a:chOff x="0" y="0"/>
          <a:chExt cx="0" cy="0"/>
        </a:xfrm>
      </p:grpSpPr>
      <p:pic>
        <p:nvPicPr>
          <p:cNvPr id="5" name="Content Placeholder 4" descr="A white card with black text&#10;&#10;AI-generated content may be incorrect.">
            <a:extLst>
              <a:ext uri="{FF2B5EF4-FFF2-40B4-BE49-F238E27FC236}">
                <a16:creationId xmlns:a16="http://schemas.microsoft.com/office/drawing/2014/main" id="{3B85641A-571F-A167-F959-9F533990DE04}"/>
              </a:ext>
            </a:extLst>
          </p:cNvPr>
          <p:cNvPicPr>
            <a:picLocks noGrp="1" noChangeAspect="1"/>
          </p:cNvPicPr>
          <p:nvPr>
            <p:ph idx="1"/>
          </p:nvPr>
        </p:nvPicPr>
        <p:blipFill>
          <a:blip r:embed="rId2"/>
          <a:stretch>
            <a:fillRect/>
          </a:stretch>
        </p:blipFill>
        <p:spPr>
          <a:xfrm>
            <a:off x="3480014" y="118648"/>
            <a:ext cx="5547641" cy="3912663"/>
          </a:xfrm>
          <a:prstGeom prst="rect">
            <a:avLst/>
          </a:prstGeom>
        </p:spPr>
      </p:pic>
      <p:pic>
        <p:nvPicPr>
          <p:cNvPr id="3" name="Picture 2">
            <a:extLst>
              <a:ext uri="{FF2B5EF4-FFF2-40B4-BE49-F238E27FC236}">
                <a16:creationId xmlns:a16="http://schemas.microsoft.com/office/drawing/2014/main" id="{892D857A-D788-FBAD-0EC1-AFC10160A19A}"/>
              </a:ext>
            </a:extLst>
          </p:cNvPr>
          <p:cNvPicPr>
            <a:picLocks noChangeAspect="1"/>
          </p:cNvPicPr>
          <p:nvPr/>
        </p:nvPicPr>
        <p:blipFill>
          <a:blip r:embed="rId3"/>
          <a:stretch>
            <a:fillRect/>
          </a:stretch>
        </p:blipFill>
        <p:spPr>
          <a:xfrm>
            <a:off x="6095999" y="4134678"/>
            <a:ext cx="3685199" cy="2604676"/>
          </a:xfrm>
          <a:prstGeom prst="rect">
            <a:avLst/>
          </a:prstGeom>
        </p:spPr>
      </p:pic>
      <p:pic>
        <p:nvPicPr>
          <p:cNvPr id="6" name="Picture 5">
            <a:extLst>
              <a:ext uri="{FF2B5EF4-FFF2-40B4-BE49-F238E27FC236}">
                <a16:creationId xmlns:a16="http://schemas.microsoft.com/office/drawing/2014/main" id="{E7F3A4C0-35A1-7F1C-04EC-DB4D130756E0}"/>
              </a:ext>
            </a:extLst>
          </p:cNvPr>
          <p:cNvPicPr>
            <a:picLocks noChangeAspect="1"/>
          </p:cNvPicPr>
          <p:nvPr/>
        </p:nvPicPr>
        <p:blipFill>
          <a:blip r:embed="rId4"/>
          <a:stretch>
            <a:fillRect/>
          </a:stretch>
        </p:blipFill>
        <p:spPr>
          <a:xfrm>
            <a:off x="2312495" y="4134679"/>
            <a:ext cx="3679658" cy="2604676"/>
          </a:xfrm>
          <a:prstGeom prst="rect">
            <a:avLst/>
          </a:prstGeom>
        </p:spPr>
      </p:pic>
      <p:sp>
        <p:nvSpPr>
          <p:cNvPr id="8" name="TextBox 7">
            <a:extLst>
              <a:ext uri="{FF2B5EF4-FFF2-40B4-BE49-F238E27FC236}">
                <a16:creationId xmlns:a16="http://schemas.microsoft.com/office/drawing/2014/main" id="{F059FCCE-D336-1668-CF5F-071D15BAC976}"/>
              </a:ext>
            </a:extLst>
          </p:cNvPr>
          <p:cNvSpPr txBox="1"/>
          <p:nvPr/>
        </p:nvSpPr>
        <p:spPr>
          <a:xfrm>
            <a:off x="1089327" y="723569"/>
            <a:ext cx="954157" cy="923330"/>
          </a:xfrm>
          <a:prstGeom prst="rect">
            <a:avLst/>
          </a:prstGeom>
          <a:noFill/>
        </p:spPr>
        <p:txBody>
          <a:bodyPr wrap="square" rtlCol="0">
            <a:spAutoFit/>
          </a:bodyPr>
          <a:lstStyle/>
          <a:p>
            <a:r>
              <a:rPr lang="en-GB" sz="5400" b="1" dirty="0"/>
              <a:t>4.</a:t>
            </a:r>
          </a:p>
        </p:txBody>
      </p:sp>
    </p:spTree>
    <p:extLst>
      <p:ext uri="{BB962C8B-B14F-4D97-AF65-F5344CB8AC3E}">
        <p14:creationId xmlns:p14="http://schemas.microsoft.com/office/powerpoint/2010/main" val="3308070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F821C-A0FD-C627-AB03-8F7B706354C6}"/>
            </a:ext>
          </a:extLst>
        </p:cNvPr>
        <p:cNvGrpSpPr/>
        <p:nvPr/>
      </p:nvGrpSpPr>
      <p:grpSpPr>
        <a:xfrm>
          <a:off x="0" y="0"/>
          <a:ext cx="0" cy="0"/>
          <a:chOff x="0" y="0"/>
          <a:chExt cx="0" cy="0"/>
        </a:xfrm>
      </p:grpSpPr>
      <p:pic>
        <p:nvPicPr>
          <p:cNvPr id="4" name="Content Placeholder 3" descr="A close-up of a card&#10;&#10;AI-generated content may be incorrect.">
            <a:extLst>
              <a:ext uri="{FF2B5EF4-FFF2-40B4-BE49-F238E27FC236}">
                <a16:creationId xmlns:a16="http://schemas.microsoft.com/office/drawing/2014/main" id="{24AF78BE-2B44-D902-8DCA-91F3165844AA}"/>
              </a:ext>
            </a:extLst>
          </p:cNvPr>
          <p:cNvPicPr>
            <a:picLocks noGrp="1" noChangeAspect="1"/>
          </p:cNvPicPr>
          <p:nvPr>
            <p:ph idx="1"/>
          </p:nvPr>
        </p:nvPicPr>
        <p:blipFill>
          <a:blip r:embed="rId2"/>
          <a:stretch>
            <a:fillRect/>
          </a:stretch>
        </p:blipFill>
        <p:spPr>
          <a:xfrm>
            <a:off x="3554232" y="72019"/>
            <a:ext cx="5601215" cy="3944580"/>
          </a:xfrm>
          <a:prstGeom prst="rect">
            <a:avLst/>
          </a:prstGeom>
        </p:spPr>
      </p:pic>
      <p:pic>
        <p:nvPicPr>
          <p:cNvPr id="3" name="Picture 2">
            <a:extLst>
              <a:ext uri="{FF2B5EF4-FFF2-40B4-BE49-F238E27FC236}">
                <a16:creationId xmlns:a16="http://schemas.microsoft.com/office/drawing/2014/main" id="{9ACFC3B9-4EA2-7882-0C6B-F9EE3761D34B}"/>
              </a:ext>
            </a:extLst>
          </p:cNvPr>
          <p:cNvPicPr>
            <a:picLocks noChangeAspect="1"/>
          </p:cNvPicPr>
          <p:nvPr/>
        </p:nvPicPr>
        <p:blipFill>
          <a:blip r:embed="rId3"/>
          <a:stretch>
            <a:fillRect/>
          </a:stretch>
        </p:blipFill>
        <p:spPr>
          <a:xfrm>
            <a:off x="2667423" y="4086970"/>
            <a:ext cx="3812353" cy="2699011"/>
          </a:xfrm>
          <a:prstGeom prst="rect">
            <a:avLst/>
          </a:prstGeom>
        </p:spPr>
      </p:pic>
      <p:pic>
        <p:nvPicPr>
          <p:cNvPr id="6" name="Picture 5">
            <a:extLst>
              <a:ext uri="{FF2B5EF4-FFF2-40B4-BE49-F238E27FC236}">
                <a16:creationId xmlns:a16="http://schemas.microsoft.com/office/drawing/2014/main" id="{12F429AA-3439-11CE-B2C0-19B7BDC60E4C}"/>
              </a:ext>
            </a:extLst>
          </p:cNvPr>
          <p:cNvPicPr>
            <a:picLocks noChangeAspect="1"/>
          </p:cNvPicPr>
          <p:nvPr/>
        </p:nvPicPr>
        <p:blipFill>
          <a:blip r:embed="rId4"/>
          <a:stretch>
            <a:fillRect/>
          </a:stretch>
        </p:blipFill>
        <p:spPr>
          <a:xfrm>
            <a:off x="6554027" y="4086970"/>
            <a:ext cx="3805424" cy="2699011"/>
          </a:xfrm>
          <a:prstGeom prst="rect">
            <a:avLst/>
          </a:prstGeom>
        </p:spPr>
      </p:pic>
      <p:sp>
        <p:nvSpPr>
          <p:cNvPr id="8" name="TextBox 7">
            <a:extLst>
              <a:ext uri="{FF2B5EF4-FFF2-40B4-BE49-F238E27FC236}">
                <a16:creationId xmlns:a16="http://schemas.microsoft.com/office/drawing/2014/main" id="{50498A90-C1F0-8C27-F08E-39A3A713E96A}"/>
              </a:ext>
            </a:extLst>
          </p:cNvPr>
          <p:cNvSpPr txBox="1"/>
          <p:nvPr/>
        </p:nvSpPr>
        <p:spPr>
          <a:xfrm>
            <a:off x="1089328" y="723569"/>
            <a:ext cx="803082" cy="923330"/>
          </a:xfrm>
          <a:prstGeom prst="rect">
            <a:avLst/>
          </a:prstGeom>
          <a:noFill/>
        </p:spPr>
        <p:txBody>
          <a:bodyPr wrap="square" rtlCol="0">
            <a:spAutoFit/>
          </a:bodyPr>
          <a:lstStyle/>
          <a:p>
            <a:r>
              <a:rPr lang="en-GB" sz="5400" b="1" dirty="0"/>
              <a:t>5.</a:t>
            </a:r>
          </a:p>
        </p:txBody>
      </p:sp>
    </p:spTree>
    <p:extLst>
      <p:ext uri="{BB962C8B-B14F-4D97-AF65-F5344CB8AC3E}">
        <p14:creationId xmlns:p14="http://schemas.microsoft.com/office/powerpoint/2010/main" val="24548058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89A5B-1CA5-5D6D-455D-BD2BA99789F8}"/>
            </a:ext>
          </a:extLst>
        </p:cNvPr>
        <p:cNvGrpSpPr/>
        <p:nvPr/>
      </p:nvGrpSpPr>
      <p:grpSpPr>
        <a:xfrm>
          <a:off x="0" y="0"/>
          <a:ext cx="0" cy="0"/>
          <a:chOff x="0" y="0"/>
          <a:chExt cx="0" cy="0"/>
        </a:xfrm>
      </p:grpSpPr>
      <p:pic>
        <p:nvPicPr>
          <p:cNvPr id="5" name="Content Placeholder 4" descr="A close-up of a sign&#10;&#10;AI-generated content may be incorrect.">
            <a:extLst>
              <a:ext uri="{FF2B5EF4-FFF2-40B4-BE49-F238E27FC236}">
                <a16:creationId xmlns:a16="http://schemas.microsoft.com/office/drawing/2014/main" id="{828932C2-B03B-5C1F-EC97-813D61304F27}"/>
              </a:ext>
            </a:extLst>
          </p:cNvPr>
          <p:cNvPicPr>
            <a:picLocks noGrp="1" noChangeAspect="1"/>
          </p:cNvPicPr>
          <p:nvPr>
            <p:ph idx="1"/>
          </p:nvPr>
        </p:nvPicPr>
        <p:blipFill>
          <a:blip r:embed="rId2"/>
          <a:stretch>
            <a:fillRect/>
          </a:stretch>
        </p:blipFill>
        <p:spPr>
          <a:xfrm>
            <a:off x="3432959" y="58554"/>
            <a:ext cx="5687451" cy="4004563"/>
          </a:xfrm>
          <a:prstGeom prst="rect">
            <a:avLst/>
          </a:prstGeom>
        </p:spPr>
      </p:pic>
      <p:pic>
        <p:nvPicPr>
          <p:cNvPr id="3" name="Picture 2">
            <a:extLst>
              <a:ext uri="{FF2B5EF4-FFF2-40B4-BE49-F238E27FC236}">
                <a16:creationId xmlns:a16="http://schemas.microsoft.com/office/drawing/2014/main" id="{94912DC9-4F50-BF43-0DEA-22E3914C8201}"/>
              </a:ext>
            </a:extLst>
          </p:cNvPr>
          <p:cNvPicPr>
            <a:picLocks noChangeAspect="1"/>
          </p:cNvPicPr>
          <p:nvPr/>
        </p:nvPicPr>
        <p:blipFill>
          <a:blip r:embed="rId3"/>
          <a:stretch>
            <a:fillRect/>
          </a:stretch>
        </p:blipFill>
        <p:spPr>
          <a:xfrm>
            <a:off x="6276684" y="4135148"/>
            <a:ext cx="3776862" cy="2664298"/>
          </a:xfrm>
          <a:prstGeom prst="rect">
            <a:avLst/>
          </a:prstGeom>
        </p:spPr>
      </p:pic>
      <p:pic>
        <p:nvPicPr>
          <p:cNvPr id="6" name="Picture 5">
            <a:extLst>
              <a:ext uri="{FF2B5EF4-FFF2-40B4-BE49-F238E27FC236}">
                <a16:creationId xmlns:a16="http://schemas.microsoft.com/office/drawing/2014/main" id="{3EEA9F63-01E0-6CBA-DC8B-7F7597DFE994}"/>
              </a:ext>
            </a:extLst>
          </p:cNvPr>
          <p:cNvPicPr>
            <a:picLocks noChangeAspect="1"/>
          </p:cNvPicPr>
          <p:nvPr/>
        </p:nvPicPr>
        <p:blipFill>
          <a:blip r:embed="rId4"/>
          <a:stretch>
            <a:fillRect/>
          </a:stretch>
        </p:blipFill>
        <p:spPr>
          <a:xfrm>
            <a:off x="2434195" y="4135148"/>
            <a:ext cx="3759541" cy="2664298"/>
          </a:xfrm>
          <a:prstGeom prst="rect">
            <a:avLst/>
          </a:prstGeom>
        </p:spPr>
      </p:pic>
      <p:sp>
        <p:nvSpPr>
          <p:cNvPr id="8" name="TextBox 7">
            <a:extLst>
              <a:ext uri="{FF2B5EF4-FFF2-40B4-BE49-F238E27FC236}">
                <a16:creationId xmlns:a16="http://schemas.microsoft.com/office/drawing/2014/main" id="{0C2899FC-4104-E5B2-C5B1-8D7D1B442077}"/>
              </a:ext>
            </a:extLst>
          </p:cNvPr>
          <p:cNvSpPr txBox="1"/>
          <p:nvPr/>
        </p:nvSpPr>
        <p:spPr>
          <a:xfrm>
            <a:off x="1089327" y="723569"/>
            <a:ext cx="930303" cy="923330"/>
          </a:xfrm>
          <a:prstGeom prst="rect">
            <a:avLst/>
          </a:prstGeom>
          <a:noFill/>
        </p:spPr>
        <p:txBody>
          <a:bodyPr wrap="square" rtlCol="0">
            <a:spAutoFit/>
          </a:bodyPr>
          <a:lstStyle/>
          <a:p>
            <a:r>
              <a:rPr lang="en-GB" sz="5400" b="1" dirty="0"/>
              <a:t>6.</a:t>
            </a:r>
          </a:p>
        </p:txBody>
      </p:sp>
    </p:spTree>
    <p:extLst>
      <p:ext uri="{BB962C8B-B14F-4D97-AF65-F5344CB8AC3E}">
        <p14:creationId xmlns:p14="http://schemas.microsoft.com/office/powerpoint/2010/main" val="1886260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8B740-F0B4-0659-B65C-19689F895B4D}"/>
              </a:ext>
            </a:extLst>
          </p:cNvPr>
          <p:cNvSpPr>
            <a:spLocks noGrp="1"/>
          </p:cNvSpPr>
          <p:nvPr>
            <p:ph type="ctrTitle"/>
          </p:nvPr>
        </p:nvSpPr>
        <p:spPr/>
        <p:txBody>
          <a:bodyPr/>
          <a:lstStyle/>
          <a:p>
            <a:pPr marL="0" indent="0">
              <a:buNone/>
            </a:pPr>
            <a:r>
              <a:rPr lang="en-US" sz="4400" b="1" i="0" u="none">
                <a:latin typeface="Neue Haas Grotesk Text Pro"/>
              </a:rPr>
              <a:t>One Neighbourhood Programme</a:t>
            </a:r>
            <a:endParaRPr/>
          </a:p>
        </p:txBody>
      </p:sp>
      <p:sp>
        <p:nvSpPr>
          <p:cNvPr id="3" name="Subtitle 2">
            <a:extLst>
              <a:ext uri="{FF2B5EF4-FFF2-40B4-BE49-F238E27FC236}">
                <a16:creationId xmlns:a16="http://schemas.microsoft.com/office/drawing/2014/main" id="{15E81CDD-41B4-D4BA-6CA0-D5F03F33910D}"/>
              </a:ext>
            </a:extLst>
          </p:cNvPr>
          <p:cNvSpPr>
            <a:spLocks noGrp="1"/>
          </p:cNvSpPr>
          <p:nvPr>
            <p:ph type="subTitle" idx="1"/>
          </p:nvPr>
        </p:nvSpPr>
        <p:spPr/>
        <p:txBody>
          <a:bodyPr/>
          <a:lstStyle/>
          <a:p>
            <a:pPr marL="0" indent="0">
              <a:buNone/>
            </a:pPr>
            <a:r>
              <a:rPr lang="en-US" sz="1600" b="0" i="0" u="none">
                <a:latin typeface="Neue Haas Grotesk Text Pro"/>
              </a:rPr>
              <a:t>Transforming local delivery: progress, system change &amp; next phase</a:t>
            </a:r>
            <a:endParaRPr/>
          </a:p>
        </p:txBody>
      </p:sp>
      <p:pic>
        <p:nvPicPr>
          <p:cNvPr id="9" name="Deleted_Picture Placeholder 8">
            <a:extLst>
              <a:ext uri="{FF2B5EF4-FFF2-40B4-BE49-F238E27FC236}">
                <a16:creationId xmlns:a16="http://schemas.microsoft.com/office/drawing/2014/main" id="{533F2F5D-0000-0000-0000-000000000000}"/>
              </a:ext>
            </a:extLst>
          </p:cNvPr>
          <p:cNvPicPr>
            <a:picLocks noChangeAspect="1"/>
          </p:cNvPicPr>
          <p:nvPr/>
        </p:nvPicPr>
        <p:blipFill>
          <a:blip r:embed="rId3"/>
          <a:stretch>
            <a:fillRect/>
          </a:stretch>
        </p:blipFill>
        <p:spPr>
          <a:xfrm>
            <a:off x="5599176" y="132588"/>
            <a:ext cx="6592824" cy="6592824"/>
          </a:xfrm>
          <a:prstGeom prst="rect">
            <a:avLst/>
          </a:prstGeom>
        </p:spPr>
      </p:pic>
      <p:pic>
        <p:nvPicPr>
          <p:cNvPr id="4" name="Picture 3">
            <a:extLst>
              <a:ext uri="{FF2B5EF4-FFF2-40B4-BE49-F238E27FC236}">
                <a16:creationId xmlns:a16="http://schemas.microsoft.com/office/drawing/2014/main" id="{F4DA8CCD-F6B0-189D-6E3C-7A85830A9ED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589239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B7464-D134-9F2A-E326-90B61689C33F}"/>
            </a:ext>
          </a:extLst>
        </p:cNvPr>
        <p:cNvGrpSpPr/>
        <p:nvPr/>
      </p:nvGrpSpPr>
      <p:grpSpPr>
        <a:xfrm>
          <a:off x="0" y="0"/>
          <a:ext cx="0" cy="0"/>
          <a:chOff x="0" y="0"/>
          <a:chExt cx="0" cy="0"/>
        </a:xfrm>
      </p:grpSpPr>
      <p:pic>
        <p:nvPicPr>
          <p:cNvPr id="4" name="Content Placeholder 3" descr="A white card with black text&#10;&#10;AI-generated content may be incorrect.">
            <a:extLst>
              <a:ext uri="{FF2B5EF4-FFF2-40B4-BE49-F238E27FC236}">
                <a16:creationId xmlns:a16="http://schemas.microsoft.com/office/drawing/2014/main" id="{8FAC6F11-35D9-0360-EA31-8F21CB3E02A7}"/>
              </a:ext>
            </a:extLst>
          </p:cNvPr>
          <p:cNvPicPr>
            <a:picLocks noGrp="1" noChangeAspect="1"/>
          </p:cNvPicPr>
          <p:nvPr>
            <p:ph idx="1"/>
          </p:nvPr>
        </p:nvPicPr>
        <p:blipFill>
          <a:blip r:embed="rId2"/>
          <a:stretch>
            <a:fillRect/>
          </a:stretch>
        </p:blipFill>
        <p:spPr>
          <a:xfrm>
            <a:off x="3180752" y="61538"/>
            <a:ext cx="5504376" cy="3906163"/>
          </a:xfrm>
          <a:prstGeom prst="rect">
            <a:avLst/>
          </a:prstGeom>
        </p:spPr>
      </p:pic>
      <p:pic>
        <p:nvPicPr>
          <p:cNvPr id="3" name="Picture 2">
            <a:extLst>
              <a:ext uri="{FF2B5EF4-FFF2-40B4-BE49-F238E27FC236}">
                <a16:creationId xmlns:a16="http://schemas.microsoft.com/office/drawing/2014/main" id="{24652B65-9F48-EAA5-28C1-5ACE35817B17}"/>
              </a:ext>
            </a:extLst>
          </p:cNvPr>
          <p:cNvPicPr>
            <a:picLocks noChangeAspect="1"/>
          </p:cNvPicPr>
          <p:nvPr/>
        </p:nvPicPr>
        <p:blipFill>
          <a:blip r:embed="rId3"/>
          <a:stretch>
            <a:fillRect/>
          </a:stretch>
        </p:blipFill>
        <p:spPr>
          <a:xfrm>
            <a:off x="2259386" y="4047214"/>
            <a:ext cx="3886359" cy="2749248"/>
          </a:xfrm>
          <a:prstGeom prst="rect">
            <a:avLst/>
          </a:prstGeom>
        </p:spPr>
      </p:pic>
      <p:pic>
        <p:nvPicPr>
          <p:cNvPr id="6" name="Picture 5">
            <a:extLst>
              <a:ext uri="{FF2B5EF4-FFF2-40B4-BE49-F238E27FC236}">
                <a16:creationId xmlns:a16="http://schemas.microsoft.com/office/drawing/2014/main" id="{B8599815-A46B-3775-0C42-94839661EB55}"/>
              </a:ext>
            </a:extLst>
          </p:cNvPr>
          <p:cNvPicPr>
            <a:picLocks noChangeAspect="1"/>
          </p:cNvPicPr>
          <p:nvPr/>
        </p:nvPicPr>
        <p:blipFill>
          <a:blip r:embed="rId4"/>
          <a:stretch>
            <a:fillRect/>
          </a:stretch>
        </p:blipFill>
        <p:spPr>
          <a:xfrm>
            <a:off x="6225872" y="4039263"/>
            <a:ext cx="3951798" cy="2781069"/>
          </a:xfrm>
          <a:prstGeom prst="rect">
            <a:avLst/>
          </a:prstGeom>
        </p:spPr>
      </p:pic>
      <p:sp>
        <p:nvSpPr>
          <p:cNvPr id="8" name="TextBox 7">
            <a:extLst>
              <a:ext uri="{FF2B5EF4-FFF2-40B4-BE49-F238E27FC236}">
                <a16:creationId xmlns:a16="http://schemas.microsoft.com/office/drawing/2014/main" id="{B5210A3B-4DA5-F382-248B-5FC7D937B71E}"/>
              </a:ext>
            </a:extLst>
          </p:cNvPr>
          <p:cNvSpPr txBox="1"/>
          <p:nvPr/>
        </p:nvSpPr>
        <p:spPr>
          <a:xfrm>
            <a:off x="1089328" y="723569"/>
            <a:ext cx="803082" cy="923330"/>
          </a:xfrm>
          <a:prstGeom prst="rect">
            <a:avLst/>
          </a:prstGeom>
          <a:noFill/>
        </p:spPr>
        <p:txBody>
          <a:bodyPr wrap="square" rtlCol="0">
            <a:spAutoFit/>
          </a:bodyPr>
          <a:lstStyle/>
          <a:p>
            <a:r>
              <a:rPr lang="en-GB" sz="5400" b="1" dirty="0"/>
              <a:t>7.</a:t>
            </a:r>
          </a:p>
        </p:txBody>
      </p:sp>
    </p:spTree>
    <p:extLst>
      <p:ext uri="{BB962C8B-B14F-4D97-AF65-F5344CB8AC3E}">
        <p14:creationId xmlns:p14="http://schemas.microsoft.com/office/powerpoint/2010/main" val="1109705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8BBBD-DA9B-F005-FCCF-E8C3BBF4DB57}"/>
            </a:ext>
          </a:extLst>
        </p:cNvPr>
        <p:cNvGrpSpPr/>
        <p:nvPr/>
      </p:nvGrpSpPr>
      <p:grpSpPr>
        <a:xfrm>
          <a:off x="0" y="0"/>
          <a:ext cx="0" cy="0"/>
          <a:chOff x="0" y="0"/>
          <a:chExt cx="0" cy="0"/>
        </a:xfrm>
      </p:grpSpPr>
      <p:pic>
        <p:nvPicPr>
          <p:cNvPr id="5" name="Content Placeholder 4" descr="A white sign with black text&#10;&#10;AI-generated content may be incorrect.">
            <a:extLst>
              <a:ext uri="{FF2B5EF4-FFF2-40B4-BE49-F238E27FC236}">
                <a16:creationId xmlns:a16="http://schemas.microsoft.com/office/drawing/2014/main" id="{4FB96D90-5FDC-2F1B-E2AD-F55D69D21D2E}"/>
              </a:ext>
            </a:extLst>
          </p:cNvPr>
          <p:cNvPicPr>
            <a:picLocks noGrp="1" noChangeAspect="1"/>
          </p:cNvPicPr>
          <p:nvPr>
            <p:ph idx="1"/>
          </p:nvPr>
        </p:nvPicPr>
        <p:blipFill>
          <a:blip r:embed="rId2"/>
          <a:stretch>
            <a:fillRect/>
          </a:stretch>
        </p:blipFill>
        <p:spPr>
          <a:xfrm>
            <a:off x="3284080" y="66020"/>
            <a:ext cx="5623839" cy="3965291"/>
          </a:xfrm>
          <a:prstGeom prst="rect">
            <a:avLst/>
          </a:prstGeom>
        </p:spPr>
      </p:pic>
      <p:pic>
        <p:nvPicPr>
          <p:cNvPr id="3" name="Picture 2">
            <a:extLst>
              <a:ext uri="{FF2B5EF4-FFF2-40B4-BE49-F238E27FC236}">
                <a16:creationId xmlns:a16="http://schemas.microsoft.com/office/drawing/2014/main" id="{4E4107BA-6194-5B31-2502-2A735AE865A1}"/>
              </a:ext>
            </a:extLst>
          </p:cNvPr>
          <p:cNvPicPr>
            <a:picLocks noChangeAspect="1"/>
          </p:cNvPicPr>
          <p:nvPr/>
        </p:nvPicPr>
        <p:blipFill>
          <a:blip r:embed="rId3"/>
          <a:stretch>
            <a:fillRect/>
          </a:stretch>
        </p:blipFill>
        <p:spPr>
          <a:xfrm>
            <a:off x="6095999" y="4092512"/>
            <a:ext cx="3822155" cy="2699468"/>
          </a:xfrm>
          <a:prstGeom prst="rect">
            <a:avLst/>
          </a:prstGeom>
        </p:spPr>
      </p:pic>
      <p:pic>
        <p:nvPicPr>
          <p:cNvPr id="6" name="Picture 5">
            <a:extLst>
              <a:ext uri="{FF2B5EF4-FFF2-40B4-BE49-F238E27FC236}">
                <a16:creationId xmlns:a16="http://schemas.microsoft.com/office/drawing/2014/main" id="{7AB4A7E3-8138-E5DD-3D91-F51823EB29F8}"/>
              </a:ext>
            </a:extLst>
          </p:cNvPr>
          <p:cNvPicPr>
            <a:picLocks noChangeAspect="1"/>
          </p:cNvPicPr>
          <p:nvPr/>
        </p:nvPicPr>
        <p:blipFill>
          <a:blip r:embed="rId4"/>
          <a:stretch>
            <a:fillRect/>
          </a:stretch>
        </p:blipFill>
        <p:spPr>
          <a:xfrm>
            <a:off x="2210488" y="4092512"/>
            <a:ext cx="3815989" cy="2699468"/>
          </a:xfrm>
          <a:prstGeom prst="rect">
            <a:avLst/>
          </a:prstGeom>
        </p:spPr>
      </p:pic>
      <p:sp>
        <p:nvSpPr>
          <p:cNvPr id="8" name="TextBox 7">
            <a:extLst>
              <a:ext uri="{FF2B5EF4-FFF2-40B4-BE49-F238E27FC236}">
                <a16:creationId xmlns:a16="http://schemas.microsoft.com/office/drawing/2014/main" id="{56EAF1DC-D83E-FE92-FE07-5D06DC7173F4}"/>
              </a:ext>
            </a:extLst>
          </p:cNvPr>
          <p:cNvSpPr txBox="1"/>
          <p:nvPr/>
        </p:nvSpPr>
        <p:spPr>
          <a:xfrm>
            <a:off x="1089328" y="723569"/>
            <a:ext cx="803082" cy="923330"/>
          </a:xfrm>
          <a:prstGeom prst="rect">
            <a:avLst/>
          </a:prstGeom>
          <a:noFill/>
        </p:spPr>
        <p:txBody>
          <a:bodyPr wrap="square" rtlCol="0">
            <a:spAutoFit/>
          </a:bodyPr>
          <a:lstStyle/>
          <a:p>
            <a:r>
              <a:rPr lang="en-GB" sz="5400" b="1" dirty="0"/>
              <a:t>8.</a:t>
            </a:r>
          </a:p>
        </p:txBody>
      </p:sp>
    </p:spTree>
    <p:extLst>
      <p:ext uri="{BB962C8B-B14F-4D97-AF65-F5344CB8AC3E}">
        <p14:creationId xmlns:p14="http://schemas.microsoft.com/office/powerpoint/2010/main" val="2086855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239B6-51D8-01BF-EC5E-F73F2442D53A}"/>
            </a:ext>
          </a:extLst>
        </p:cNvPr>
        <p:cNvGrpSpPr/>
        <p:nvPr/>
      </p:nvGrpSpPr>
      <p:grpSpPr>
        <a:xfrm>
          <a:off x="0" y="0"/>
          <a:ext cx="0" cy="0"/>
          <a:chOff x="0" y="0"/>
          <a:chExt cx="0" cy="0"/>
        </a:xfrm>
      </p:grpSpPr>
      <p:pic>
        <p:nvPicPr>
          <p:cNvPr id="4" name="Content Placeholder 3" descr="A white card with black text&#10;&#10;AI-generated content may be incorrect.">
            <a:extLst>
              <a:ext uri="{FF2B5EF4-FFF2-40B4-BE49-F238E27FC236}">
                <a16:creationId xmlns:a16="http://schemas.microsoft.com/office/drawing/2014/main" id="{DFEA2208-4318-1E7D-41B7-14DF034C2758}"/>
              </a:ext>
            </a:extLst>
          </p:cNvPr>
          <p:cNvPicPr>
            <a:picLocks noGrp="1" noChangeAspect="1"/>
          </p:cNvPicPr>
          <p:nvPr>
            <p:ph idx="1"/>
          </p:nvPr>
        </p:nvPicPr>
        <p:blipFill>
          <a:blip r:embed="rId2"/>
          <a:stretch>
            <a:fillRect/>
          </a:stretch>
        </p:blipFill>
        <p:spPr>
          <a:xfrm>
            <a:off x="3341789" y="72020"/>
            <a:ext cx="5542084" cy="3927486"/>
          </a:xfrm>
          <a:prstGeom prst="rect">
            <a:avLst/>
          </a:prstGeom>
        </p:spPr>
      </p:pic>
      <p:pic>
        <p:nvPicPr>
          <p:cNvPr id="3" name="Picture 2">
            <a:extLst>
              <a:ext uri="{FF2B5EF4-FFF2-40B4-BE49-F238E27FC236}">
                <a16:creationId xmlns:a16="http://schemas.microsoft.com/office/drawing/2014/main" id="{B5CC215E-EA8B-53A4-52B7-190B90FEF6B4}"/>
              </a:ext>
            </a:extLst>
          </p:cNvPr>
          <p:cNvPicPr>
            <a:picLocks noChangeAspect="1"/>
          </p:cNvPicPr>
          <p:nvPr/>
        </p:nvPicPr>
        <p:blipFill>
          <a:blip r:embed="rId3"/>
          <a:stretch>
            <a:fillRect/>
          </a:stretch>
        </p:blipFill>
        <p:spPr>
          <a:xfrm>
            <a:off x="2274074" y="4061616"/>
            <a:ext cx="3848432" cy="2713825"/>
          </a:xfrm>
          <a:prstGeom prst="rect">
            <a:avLst/>
          </a:prstGeom>
        </p:spPr>
      </p:pic>
      <p:pic>
        <p:nvPicPr>
          <p:cNvPr id="6" name="Picture 5">
            <a:extLst>
              <a:ext uri="{FF2B5EF4-FFF2-40B4-BE49-F238E27FC236}">
                <a16:creationId xmlns:a16="http://schemas.microsoft.com/office/drawing/2014/main" id="{DD4D827A-43FF-C7A6-06AF-92B964DD5E7C}"/>
              </a:ext>
            </a:extLst>
          </p:cNvPr>
          <p:cNvPicPr>
            <a:picLocks noChangeAspect="1"/>
          </p:cNvPicPr>
          <p:nvPr/>
        </p:nvPicPr>
        <p:blipFill>
          <a:blip r:embed="rId4"/>
          <a:stretch>
            <a:fillRect/>
          </a:stretch>
        </p:blipFill>
        <p:spPr>
          <a:xfrm>
            <a:off x="6191046" y="4061615"/>
            <a:ext cx="3830476" cy="2713826"/>
          </a:xfrm>
          <a:prstGeom prst="rect">
            <a:avLst/>
          </a:prstGeom>
        </p:spPr>
      </p:pic>
      <p:sp>
        <p:nvSpPr>
          <p:cNvPr id="8" name="TextBox 7">
            <a:extLst>
              <a:ext uri="{FF2B5EF4-FFF2-40B4-BE49-F238E27FC236}">
                <a16:creationId xmlns:a16="http://schemas.microsoft.com/office/drawing/2014/main" id="{B4DC29DB-293E-1475-7BF7-09E17A43296C}"/>
              </a:ext>
            </a:extLst>
          </p:cNvPr>
          <p:cNvSpPr txBox="1"/>
          <p:nvPr/>
        </p:nvSpPr>
        <p:spPr>
          <a:xfrm>
            <a:off x="1089328" y="723569"/>
            <a:ext cx="922352" cy="923330"/>
          </a:xfrm>
          <a:prstGeom prst="rect">
            <a:avLst/>
          </a:prstGeom>
          <a:noFill/>
        </p:spPr>
        <p:txBody>
          <a:bodyPr wrap="square" rtlCol="0">
            <a:spAutoFit/>
          </a:bodyPr>
          <a:lstStyle/>
          <a:p>
            <a:r>
              <a:rPr lang="en-GB" sz="5400" b="1" dirty="0"/>
              <a:t>9.</a:t>
            </a:r>
          </a:p>
        </p:txBody>
      </p:sp>
    </p:spTree>
    <p:extLst>
      <p:ext uri="{BB962C8B-B14F-4D97-AF65-F5344CB8AC3E}">
        <p14:creationId xmlns:p14="http://schemas.microsoft.com/office/powerpoint/2010/main" val="23207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AA2E2-500C-541C-725C-467B56C771C4}"/>
            </a:ext>
          </a:extLst>
        </p:cNvPr>
        <p:cNvGrpSpPr/>
        <p:nvPr/>
      </p:nvGrpSpPr>
      <p:grpSpPr>
        <a:xfrm>
          <a:off x="0" y="0"/>
          <a:ext cx="0" cy="0"/>
          <a:chOff x="0" y="0"/>
          <a:chExt cx="0" cy="0"/>
        </a:xfrm>
      </p:grpSpPr>
      <p:pic>
        <p:nvPicPr>
          <p:cNvPr id="5" name="Content Placeholder 4" descr="A white background with black text&#10;&#10;AI-generated content may be incorrect.">
            <a:extLst>
              <a:ext uri="{FF2B5EF4-FFF2-40B4-BE49-F238E27FC236}">
                <a16:creationId xmlns:a16="http://schemas.microsoft.com/office/drawing/2014/main" id="{7E836B23-6747-8F99-B6EC-46C1316179AC}"/>
              </a:ext>
            </a:extLst>
          </p:cNvPr>
          <p:cNvPicPr>
            <a:picLocks noGrp="1" noChangeAspect="1"/>
          </p:cNvPicPr>
          <p:nvPr>
            <p:ph idx="1"/>
          </p:nvPr>
        </p:nvPicPr>
        <p:blipFill>
          <a:blip r:embed="rId2"/>
          <a:stretch>
            <a:fillRect/>
          </a:stretch>
        </p:blipFill>
        <p:spPr>
          <a:xfrm>
            <a:off x="3490622" y="64527"/>
            <a:ext cx="5568497" cy="3929052"/>
          </a:xfrm>
          <a:prstGeom prst="rect">
            <a:avLst/>
          </a:prstGeom>
        </p:spPr>
      </p:pic>
      <p:pic>
        <p:nvPicPr>
          <p:cNvPr id="3" name="Picture 2">
            <a:extLst>
              <a:ext uri="{FF2B5EF4-FFF2-40B4-BE49-F238E27FC236}">
                <a16:creationId xmlns:a16="http://schemas.microsoft.com/office/drawing/2014/main" id="{BCAE09C9-81E0-8A90-A4B8-4978C61F77CB}"/>
              </a:ext>
            </a:extLst>
          </p:cNvPr>
          <p:cNvPicPr>
            <a:picLocks noChangeAspect="1"/>
          </p:cNvPicPr>
          <p:nvPr/>
        </p:nvPicPr>
        <p:blipFill>
          <a:blip r:embed="rId3"/>
          <a:stretch>
            <a:fillRect/>
          </a:stretch>
        </p:blipFill>
        <p:spPr>
          <a:xfrm>
            <a:off x="6376606" y="4055165"/>
            <a:ext cx="3870603" cy="2738308"/>
          </a:xfrm>
          <a:prstGeom prst="rect">
            <a:avLst/>
          </a:prstGeom>
        </p:spPr>
      </p:pic>
      <p:pic>
        <p:nvPicPr>
          <p:cNvPr id="6" name="Picture 5">
            <a:extLst>
              <a:ext uri="{FF2B5EF4-FFF2-40B4-BE49-F238E27FC236}">
                <a16:creationId xmlns:a16="http://schemas.microsoft.com/office/drawing/2014/main" id="{FCBAEDC3-5A80-794F-A423-889BC7B41F37}"/>
              </a:ext>
            </a:extLst>
          </p:cNvPr>
          <p:cNvPicPr>
            <a:picLocks noChangeAspect="1"/>
          </p:cNvPicPr>
          <p:nvPr/>
        </p:nvPicPr>
        <p:blipFill>
          <a:blip r:embed="rId4"/>
          <a:stretch>
            <a:fillRect/>
          </a:stretch>
        </p:blipFill>
        <p:spPr>
          <a:xfrm>
            <a:off x="2393145" y="4055164"/>
            <a:ext cx="3881725" cy="2738309"/>
          </a:xfrm>
          <a:prstGeom prst="rect">
            <a:avLst/>
          </a:prstGeom>
        </p:spPr>
      </p:pic>
      <p:sp>
        <p:nvSpPr>
          <p:cNvPr id="8" name="TextBox 7">
            <a:extLst>
              <a:ext uri="{FF2B5EF4-FFF2-40B4-BE49-F238E27FC236}">
                <a16:creationId xmlns:a16="http://schemas.microsoft.com/office/drawing/2014/main" id="{871F405F-2A70-5BD5-EE88-32C06ECD5297}"/>
              </a:ext>
            </a:extLst>
          </p:cNvPr>
          <p:cNvSpPr txBox="1"/>
          <p:nvPr/>
        </p:nvSpPr>
        <p:spPr>
          <a:xfrm>
            <a:off x="1089327" y="723569"/>
            <a:ext cx="1232453" cy="923330"/>
          </a:xfrm>
          <a:prstGeom prst="rect">
            <a:avLst/>
          </a:prstGeom>
          <a:noFill/>
        </p:spPr>
        <p:txBody>
          <a:bodyPr wrap="square" rtlCol="0">
            <a:spAutoFit/>
          </a:bodyPr>
          <a:lstStyle/>
          <a:p>
            <a:r>
              <a:rPr lang="en-GB" sz="5400" b="1" dirty="0"/>
              <a:t>10.</a:t>
            </a:r>
          </a:p>
        </p:txBody>
      </p:sp>
    </p:spTree>
    <p:extLst>
      <p:ext uri="{BB962C8B-B14F-4D97-AF65-F5344CB8AC3E}">
        <p14:creationId xmlns:p14="http://schemas.microsoft.com/office/powerpoint/2010/main" val="2379027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07319-D9CB-0044-CA9B-404BE3E13875}"/>
            </a:ext>
          </a:extLst>
        </p:cNvPr>
        <p:cNvGrpSpPr/>
        <p:nvPr/>
      </p:nvGrpSpPr>
      <p:grpSpPr>
        <a:xfrm>
          <a:off x="0" y="0"/>
          <a:ext cx="0" cy="0"/>
          <a:chOff x="0" y="0"/>
          <a:chExt cx="0" cy="0"/>
        </a:xfrm>
      </p:grpSpPr>
      <p:pic>
        <p:nvPicPr>
          <p:cNvPr id="4" name="Content Placeholder 3" descr="A white sign with black text&#10;&#10;AI-generated content may be incorrect.">
            <a:extLst>
              <a:ext uri="{FF2B5EF4-FFF2-40B4-BE49-F238E27FC236}">
                <a16:creationId xmlns:a16="http://schemas.microsoft.com/office/drawing/2014/main" id="{4D537B1E-3B9F-811E-F962-F5F78B18FA56}"/>
              </a:ext>
            </a:extLst>
          </p:cNvPr>
          <p:cNvPicPr>
            <a:picLocks noGrp="1" noChangeAspect="1"/>
          </p:cNvPicPr>
          <p:nvPr>
            <p:ph idx="1"/>
          </p:nvPr>
        </p:nvPicPr>
        <p:blipFill>
          <a:blip r:embed="rId2"/>
          <a:stretch>
            <a:fillRect/>
          </a:stretch>
        </p:blipFill>
        <p:spPr>
          <a:xfrm>
            <a:off x="3768918" y="70504"/>
            <a:ext cx="5371952" cy="3795711"/>
          </a:xfrm>
          <a:prstGeom prst="rect">
            <a:avLst/>
          </a:prstGeom>
        </p:spPr>
      </p:pic>
      <p:pic>
        <p:nvPicPr>
          <p:cNvPr id="3" name="Picture 2">
            <a:extLst>
              <a:ext uri="{FF2B5EF4-FFF2-40B4-BE49-F238E27FC236}">
                <a16:creationId xmlns:a16="http://schemas.microsoft.com/office/drawing/2014/main" id="{D8E432EE-B85E-A883-A76B-03DDD0ADA5AE}"/>
              </a:ext>
            </a:extLst>
          </p:cNvPr>
          <p:cNvPicPr>
            <a:picLocks noChangeAspect="1"/>
          </p:cNvPicPr>
          <p:nvPr/>
        </p:nvPicPr>
        <p:blipFill>
          <a:blip r:embed="rId3"/>
          <a:stretch>
            <a:fillRect/>
          </a:stretch>
        </p:blipFill>
        <p:spPr>
          <a:xfrm>
            <a:off x="2393901" y="3935896"/>
            <a:ext cx="4038703" cy="2851600"/>
          </a:xfrm>
          <a:prstGeom prst="rect">
            <a:avLst/>
          </a:prstGeom>
        </p:spPr>
      </p:pic>
      <p:pic>
        <p:nvPicPr>
          <p:cNvPr id="6" name="Picture 5">
            <a:extLst>
              <a:ext uri="{FF2B5EF4-FFF2-40B4-BE49-F238E27FC236}">
                <a16:creationId xmlns:a16="http://schemas.microsoft.com/office/drawing/2014/main" id="{A26D9FC6-9957-35BD-AFE8-CFCAA32581E8}"/>
              </a:ext>
            </a:extLst>
          </p:cNvPr>
          <p:cNvPicPr>
            <a:picLocks noChangeAspect="1"/>
          </p:cNvPicPr>
          <p:nvPr/>
        </p:nvPicPr>
        <p:blipFill>
          <a:blip r:embed="rId4"/>
          <a:stretch>
            <a:fillRect/>
          </a:stretch>
        </p:blipFill>
        <p:spPr>
          <a:xfrm>
            <a:off x="6516662" y="3935896"/>
            <a:ext cx="4040973" cy="2851600"/>
          </a:xfrm>
          <a:prstGeom prst="rect">
            <a:avLst/>
          </a:prstGeom>
        </p:spPr>
      </p:pic>
      <p:sp>
        <p:nvSpPr>
          <p:cNvPr id="8" name="TextBox 7">
            <a:extLst>
              <a:ext uri="{FF2B5EF4-FFF2-40B4-BE49-F238E27FC236}">
                <a16:creationId xmlns:a16="http://schemas.microsoft.com/office/drawing/2014/main" id="{82F23304-128B-9202-27DA-341DD567261A}"/>
              </a:ext>
            </a:extLst>
          </p:cNvPr>
          <p:cNvSpPr txBox="1"/>
          <p:nvPr/>
        </p:nvSpPr>
        <p:spPr>
          <a:xfrm>
            <a:off x="1089327" y="723569"/>
            <a:ext cx="1121135" cy="923330"/>
          </a:xfrm>
          <a:prstGeom prst="rect">
            <a:avLst/>
          </a:prstGeom>
          <a:noFill/>
        </p:spPr>
        <p:txBody>
          <a:bodyPr wrap="square" rtlCol="0">
            <a:spAutoFit/>
          </a:bodyPr>
          <a:lstStyle/>
          <a:p>
            <a:r>
              <a:rPr lang="en-GB" sz="5400" b="1" dirty="0"/>
              <a:t>11.</a:t>
            </a:r>
          </a:p>
        </p:txBody>
      </p:sp>
    </p:spTree>
    <p:extLst>
      <p:ext uri="{BB962C8B-B14F-4D97-AF65-F5344CB8AC3E}">
        <p14:creationId xmlns:p14="http://schemas.microsoft.com/office/powerpoint/2010/main" val="2646706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219E8-1719-2E4E-9153-407F4A016F91}"/>
            </a:ext>
          </a:extLst>
        </p:cNvPr>
        <p:cNvGrpSpPr/>
        <p:nvPr/>
      </p:nvGrpSpPr>
      <p:grpSpPr>
        <a:xfrm>
          <a:off x="0" y="0"/>
          <a:ext cx="0" cy="0"/>
          <a:chOff x="0" y="0"/>
          <a:chExt cx="0" cy="0"/>
        </a:xfrm>
      </p:grpSpPr>
      <p:pic>
        <p:nvPicPr>
          <p:cNvPr id="5" name="Content Placeholder 4" descr="A white card with black text&#10;&#10;AI-generated content may be incorrect.">
            <a:extLst>
              <a:ext uri="{FF2B5EF4-FFF2-40B4-BE49-F238E27FC236}">
                <a16:creationId xmlns:a16="http://schemas.microsoft.com/office/drawing/2014/main" id="{4E5B95DE-7E6C-E06C-BE18-72CFCC953A63}"/>
              </a:ext>
            </a:extLst>
          </p:cNvPr>
          <p:cNvPicPr>
            <a:picLocks noGrp="1" noChangeAspect="1"/>
          </p:cNvPicPr>
          <p:nvPr>
            <p:ph idx="1"/>
          </p:nvPr>
        </p:nvPicPr>
        <p:blipFill>
          <a:blip r:embed="rId2"/>
          <a:stretch>
            <a:fillRect/>
          </a:stretch>
        </p:blipFill>
        <p:spPr>
          <a:xfrm>
            <a:off x="3275938" y="74455"/>
            <a:ext cx="5557002" cy="3909148"/>
          </a:xfrm>
          <a:prstGeom prst="rect">
            <a:avLst/>
          </a:prstGeom>
        </p:spPr>
      </p:pic>
      <p:pic>
        <p:nvPicPr>
          <p:cNvPr id="3" name="Picture 2">
            <a:extLst>
              <a:ext uri="{FF2B5EF4-FFF2-40B4-BE49-F238E27FC236}">
                <a16:creationId xmlns:a16="http://schemas.microsoft.com/office/drawing/2014/main" id="{FC86F225-7230-F954-5FD6-42B2B289C288}"/>
              </a:ext>
            </a:extLst>
          </p:cNvPr>
          <p:cNvPicPr>
            <a:picLocks noChangeAspect="1"/>
          </p:cNvPicPr>
          <p:nvPr/>
        </p:nvPicPr>
        <p:blipFill>
          <a:blip r:embed="rId3"/>
          <a:stretch>
            <a:fillRect/>
          </a:stretch>
        </p:blipFill>
        <p:spPr>
          <a:xfrm>
            <a:off x="6096000" y="4092809"/>
            <a:ext cx="3827279" cy="2690735"/>
          </a:xfrm>
          <a:prstGeom prst="rect">
            <a:avLst/>
          </a:prstGeom>
        </p:spPr>
      </p:pic>
      <p:pic>
        <p:nvPicPr>
          <p:cNvPr id="6" name="Picture 5">
            <a:extLst>
              <a:ext uri="{FF2B5EF4-FFF2-40B4-BE49-F238E27FC236}">
                <a16:creationId xmlns:a16="http://schemas.microsoft.com/office/drawing/2014/main" id="{C6DF45EA-E40F-869D-6BEB-59478B909A94}"/>
              </a:ext>
            </a:extLst>
          </p:cNvPr>
          <p:cNvPicPr>
            <a:picLocks noChangeAspect="1"/>
          </p:cNvPicPr>
          <p:nvPr/>
        </p:nvPicPr>
        <p:blipFill>
          <a:blip r:embed="rId4"/>
          <a:stretch>
            <a:fillRect/>
          </a:stretch>
        </p:blipFill>
        <p:spPr>
          <a:xfrm>
            <a:off x="2181308" y="4094963"/>
            <a:ext cx="3815689" cy="2690735"/>
          </a:xfrm>
          <a:prstGeom prst="rect">
            <a:avLst/>
          </a:prstGeom>
        </p:spPr>
      </p:pic>
      <p:sp>
        <p:nvSpPr>
          <p:cNvPr id="8" name="TextBox 7">
            <a:extLst>
              <a:ext uri="{FF2B5EF4-FFF2-40B4-BE49-F238E27FC236}">
                <a16:creationId xmlns:a16="http://schemas.microsoft.com/office/drawing/2014/main" id="{697AAF8C-63EA-D538-69CD-BA8FD4E6725A}"/>
              </a:ext>
            </a:extLst>
          </p:cNvPr>
          <p:cNvSpPr txBox="1"/>
          <p:nvPr/>
        </p:nvSpPr>
        <p:spPr>
          <a:xfrm>
            <a:off x="1089327" y="723569"/>
            <a:ext cx="1121135" cy="923330"/>
          </a:xfrm>
          <a:prstGeom prst="rect">
            <a:avLst/>
          </a:prstGeom>
          <a:noFill/>
        </p:spPr>
        <p:txBody>
          <a:bodyPr wrap="square" rtlCol="0">
            <a:spAutoFit/>
          </a:bodyPr>
          <a:lstStyle/>
          <a:p>
            <a:r>
              <a:rPr lang="en-GB" sz="5400" b="1" dirty="0"/>
              <a:t>12.</a:t>
            </a:r>
          </a:p>
        </p:txBody>
      </p:sp>
    </p:spTree>
    <p:extLst>
      <p:ext uri="{BB962C8B-B14F-4D97-AF65-F5344CB8AC3E}">
        <p14:creationId xmlns:p14="http://schemas.microsoft.com/office/powerpoint/2010/main" val="15642652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AD830-58BA-5B01-0615-28BDAF04B0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6FC8C3-E847-F0D3-9DCB-197DF4ED4A7C}"/>
              </a:ext>
            </a:extLst>
          </p:cNvPr>
          <p:cNvSpPr>
            <a:spLocks noGrp="1"/>
          </p:cNvSpPr>
          <p:nvPr>
            <p:ph type="ctrTitle"/>
          </p:nvPr>
        </p:nvSpPr>
        <p:spPr>
          <a:xfrm>
            <a:off x="6911184" y="2616765"/>
            <a:ext cx="4654296" cy="3739896"/>
          </a:xfrm>
        </p:spPr>
        <p:txBody>
          <a:bodyPr>
            <a:normAutofit/>
          </a:bodyPr>
          <a:lstStyle/>
          <a:p>
            <a:r>
              <a:rPr lang="en-US">
                <a:latin typeface="Segoe UI"/>
                <a:ea typeface="MS PGothic"/>
                <a:cs typeface="Segoe UI"/>
              </a:rPr>
              <a:t>Stakeholder Workshops</a:t>
            </a:r>
            <a:br>
              <a:rPr lang="en-GB" dirty="0"/>
            </a:br>
            <a:endParaRPr dirty="0"/>
          </a:p>
        </p:txBody>
      </p:sp>
      <p:pic>
        <p:nvPicPr>
          <p:cNvPr id="4" name="Picture 3">
            <a:extLst>
              <a:ext uri="{FF2B5EF4-FFF2-40B4-BE49-F238E27FC236}">
                <a16:creationId xmlns:a16="http://schemas.microsoft.com/office/drawing/2014/main" id="{A4242947-5C05-89D4-E20C-0A094B43ECD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94101" y="1814592"/>
            <a:ext cx="5443780" cy="3060916"/>
          </a:xfrm>
          <a:prstGeom prst="rect">
            <a:avLst/>
          </a:prstGeom>
        </p:spPr>
      </p:pic>
    </p:spTree>
    <p:extLst>
      <p:ext uri="{BB962C8B-B14F-4D97-AF65-F5344CB8AC3E}">
        <p14:creationId xmlns:p14="http://schemas.microsoft.com/office/powerpoint/2010/main" val="728345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F0674-9F2F-6967-A81A-372258795670}"/>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7EB4A7BE-5B84-59D1-3B4C-DE107CDCA9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43413" y="390936"/>
            <a:ext cx="2274273" cy="3038822"/>
          </a:xfrm>
          <a:prstGeom prst="rect">
            <a:avLst/>
          </a:prstGeom>
        </p:spPr>
      </p:pic>
      <p:pic>
        <p:nvPicPr>
          <p:cNvPr id="21" name="Picture 20">
            <a:extLst>
              <a:ext uri="{FF2B5EF4-FFF2-40B4-BE49-F238E27FC236}">
                <a16:creationId xmlns:a16="http://schemas.microsoft.com/office/drawing/2014/main" id="{5B04DD38-D9CD-4492-FCAB-83D9F22032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1242" y="3517667"/>
            <a:ext cx="3336035" cy="2489111"/>
          </a:xfrm>
          <a:prstGeom prst="rect">
            <a:avLst/>
          </a:prstGeom>
        </p:spPr>
      </p:pic>
      <p:pic>
        <p:nvPicPr>
          <p:cNvPr id="25" name="Picture 24">
            <a:extLst>
              <a:ext uri="{FF2B5EF4-FFF2-40B4-BE49-F238E27FC236}">
                <a16:creationId xmlns:a16="http://schemas.microsoft.com/office/drawing/2014/main" id="{35230756-F3C2-BE81-31A9-99329FEB6E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59119" y="132631"/>
            <a:ext cx="2472278" cy="3296370"/>
          </a:xfrm>
          <a:prstGeom prst="rect">
            <a:avLst/>
          </a:prstGeom>
        </p:spPr>
      </p:pic>
      <p:pic>
        <p:nvPicPr>
          <p:cNvPr id="29" name="Picture 28">
            <a:extLst>
              <a:ext uri="{FF2B5EF4-FFF2-40B4-BE49-F238E27FC236}">
                <a16:creationId xmlns:a16="http://schemas.microsoft.com/office/drawing/2014/main" id="{649E318E-6CB2-1762-B861-3EC68313C891}"/>
              </a:ext>
            </a:extLst>
          </p:cNvPr>
          <p:cNvPicPr>
            <a:picLocks noChangeAspect="1"/>
          </p:cNvPicPr>
          <p:nvPr/>
        </p:nvPicPr>
        <p:blipFill>
          <a:blip r:embed="rId6">
            <a:extLst>
              <a:ext uri="{28A0092B-C50C-407E-A947-70E740481C1C}">
                <a14:useLocalDpi xmlns:a14="http://schemas.microsoft.com/office/drawing/2010/main" val="0"/>
              </a:ext>
            </a:extLst>
          </a:blip>
          <a:srcRect t="27246"/>
          <a:stretch>
            <a:fillRect/>
          </a:stretch>
        </p:blipFill>
        <p:spPr>
          <a:xfrm>
            <a:off x="3701241" y="392731"/>
            <a:ext cx="3336035" cy="3033165"/>
          </a:xfrm>
          <a:prstGeom prst="rect">
            <a:avLst/>
          </a:prstGeom>
        </p:spPr>
      </p:pic>
      <p:pic>
        <p:nvPicPr>
          <p:cNvPr id="31" name="Picture 30">
            <a:extLst>
              <a:ext uri="{FF2B5EF4-FFF2-40B4-BE49-F238E27FC236}">
                <a16:creationId xmlns:a16="http://schemas.microsoft.com/office/drawing/2014/main" id="{C334F4B5-9B4E-51BE-D721-60CCD4A1F47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59118" y="3507681"/>
            <a:ext cx="2472277" cy="2990830"/>
          </a:xfrm>
          <a:prstGeom prst="rect">
            <a:avLst/>
          </a:prstGeom>
        </p:spPr>
      </p:pic>
      <p:pic>
        <p:nvPicPr>
          <p:cNvPr id="33" name="Picture 32">
            <a:extLst>
              <a:ext uri="{FF2B5EF4-FFF2-40B4-BE49-F238E27FC236}">
                <a16:creationId xmlns:a16="http://schemas.microsoft.com/office/drawing/2014/main" id="{ACC0ACC2-E15F-4AB3-248D-7C821184B745}"/>
              </a:ext>
            </a:extLst>
          </p:cNvPr>
          <p:cNvPicPr>
            <a:picLocks noChangeAspect="1"/>
          </p:cNvPicPr>
          <p:nvPr/>
        </p:nvPicPr>
        <p:blipFill>
          <a:blip r:embed="rId8">
            <a:extLst>
              <a:ext uri="{28A0092B-C50C-407E-A947-70E740481C1C}">
                <a14:useLocalDpi xmlns:a14="http://schemas.microsoft.com/office/drawing/2010/main" val="0"/>
              </a:ext>
            </a:extLst>
          </a:blip>
          <a:srcRect l="10322" t="11362" b="25913"/>
          <a:stretch>
            <a:fillRect/>
          </a:stretch>
        </p:blipFill>
        <p:spPr>
          <a:xfrm>
            <a:off x="9743413" y="3520046"/>
            <a:ext cx="2239932" cy="2160050"/>
          </a:xfrm>
          <a:prstGeom prst="rect">
            <a:avLst/>
          </a:prstGeom>
        </p:spPr>
      </p:pic>
      <p:sp>
        <p:nvSpPr>
          <p:cNvPr id="3" name="Title 1">
            <a:extLst>
              <a:ext uri="{FF2B5EF4-FFF2-40B4-BE49-F238E27FC236}">
                <a16:creationId xmlns:a16="http://schemas.microsoft.com/office/drawing/2014/main" id="{86199619-11CA-F3AB-1B42-3712E192859D}"/>
              </a:ext>
            </a:extLst>
          </p:cNvPr>
          <p:cNvSpPr>
            <a:spLocks noGrp="1"/>
          </p:cNvSpPr>
          <p:nvPr>
            <p:ph type="ctrTitle"/>
          </p:nvPr>
        </p:nvSpPr>
        <p:spPr>
          <a:xfrm>
            <a:off x="210777" y="2323287"/>
            <a:ext cx="3272363" cy="3739896"/>
          </a:xfrm>
        </p:spPr>
        <p:txBody>
          <a:bodyPr>
            <a:normAutofit/>
          </a:bodyPr>
          <a:lstStyle/>
          <a:p>
            <a:r>
              <a:rPr lang="en-US" sz="4000" dirty="0">
                <a:latin typeface="Segoe UI"/>
                <a:ea typeface="MS PGothic"/>
                <a:cs typeface="Segoe UI"/>
              </a:rPr>
              <a:t>Stakeholder </a:t>
            </a:r>
            <a:r>
              <a:rPr lang="en-US" sz="4000">
                <a:latin typeface="Segoe UI"/>
                <a:ea typeface="MS PGothic"/>
                <a:cs typeface="Segoe UI"/>
              </a:rPr>
              <a:t>Workshop 1:</a:t>
            </a:r>
            <a:br>
              <a:rPr lang="en-US" sz="4000">
                <a:latin typeface="Segoe UI"/>
                <a:ea typeface="MS PGothic"/>
                <a:cs typeface="Segoe UI"/>
              </a:rPr>
            </a:br>
            <a:r>
              <a:rPr lang="en-US" sz="4000" b="0">
                <a:latin typeface="Segoe UI"/>
                <a:ea typeface="MS PGothic"/>
                <a:cs typeface="Segoe UI"/>
              </a:rPr>
              <a:t>Multi Agency Rainford</a:t>
            </a:r>
            <a:br>
              <a:rPr lang="en-US" sz="3500" dirty="0">
                <a:latin typeface="Segoe UI"/>
                <a:ea typeface="MS PGothic" panose="020B0600070205080204" pitchFamily="34" charset="-128"/>
                <a:cs typeface="Segoe UI"/>
              </a:rPr>
            </a:br>
            <a:br>
              <a:rPr lang="en-GB" dirty="0"/>
            </a:br>
            <a:endParaRPr dirty="0"/>
          </a:p>
        </p:txBody>
      </p:sp>
    </p:spTree>
    <p:extLst>
      <p:ext uri="{BB962C8B-B14F-4D97-AF65-F5344CB8AC3E}">
        <p14:creationId xmlns:p14="http://schemas.microsoft.com/office/powerpoint/2010/main" val="38640686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9A384-8A49-596C-725C-6D7FBA5869DF}"/>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9859ECB-002F-4D24-72CE-D06F4C3B08D7}"/>
              </a:ext>
            </a:extLst>
          </p:cNvPr>
          <p:cNvSpPr>
            <a:spLocks noGrp="1"/>
          </p:cNvSpPr>
          <p:nvPr>
            <p:ph type="ctrTitle"/>
          </p:nvPr>
        </p:nvSpPr>
        <p:spPr>
          <a:xfrm>
            <a:off x="210777" y="2323287"/>
            <a:ext cx="3710107" cy="3739896"/>
          </a:xfrm>
        </p:spPr>
        <p:txBody>
          <a:bodyPr>
            <a:normAutofit/>
          </a:bodyPr>
          <a:lstStyle/>
          <a:p>
            <a:r>
              <a:rPr lang="en-US" sz="4000" dirty="0">
                <a:latin typeface="Segoe UI"/>
                <a:ea typeface="MS PGothic"/>
                <a:cs typeface="Segoe UI"/>
              </a:rPr>
              <a:t>Stakeholder </a:t>
            </a:r>
            <a:r>
              <a:rPr lang="en-US" sz="4000">
                <a:latin typeface="Segoe UI"/>
                <a:ea typeface="MS PGothic"/>
                <a:cs typeface="Segoe UI"/>
              </a:rPr>
              <a:t>Workshop 2:</a:t>
            </a:r>
            <a:br>
              <a:rPr lang="en-US" sz="4000" dirty="0">
                <a:latin typeface="Segoe UI"/>
                <a:ea typeface="MS PGothic"/>
                <a:cs typeface="Segoe UI"/>
              </a:rPr>
            </a:br>
            <a:r>
              <a:rPr lang="en-US" sz="4000" b="0">
                <a:latin typeface="Segoe UI"/>
                <a:ea typeface="MS PGothic"/>
                <a:cs typeface="Segoe UI"/>
              </a:rPr>
              <a:t>Council Officers</a:t>
            </a:r>
            <a:br>
              <a:rPr lang="en-US" sz="3500" dirty="0">
                <a:latin typeface="Segoe UI"/>
                <a:ea typeface="MS PGothic" panose="020B0600070205080204" pitchFamily="34" charset="-128"/>
                <a:cs typeface="Segoe UI"/>
              </a:rPr>
            </a:br>
            <a:br>
              <a:rPr lang="en-GB" dirty="0"/>
            </a:br>
            <a:endParaRPr dirty="0"/>
          </a:p>
        </p:txBody>
      </p:sp>
      <p:pic>
        <p:nvPicPr>
          <p:cNvPr id="2" name="Picture 1">
            <a:extLst>
              <a:ext uri="{FF2B5EF4-FFF2-40B4-BE49-F238E27FC236}">
                <a16:creationId xmlns:a16="http://schemas.microsoft.com/office/drawing/2014/main" id="{2C850BF4-6633-325E-51F9-3D02D5255AE3}"/>
              </a:ext>
            </a:extLst>
          </p:cNvPr>
          <p:cNvPicPr>
            <a:picLocks noChangeAspect="1"/>
          </p:cNvPicPr>
          <p:nvPr/>
        </p:nvPicPr>
        <p:blipFill>
          <a:blip r:embed="rId3"/>
          <a:stretch>
            <a:fillRect/>
          </a:stretch>
        </p:blipFill>
        <p:spPr>
          <a:xfrm>
            <a:off x="4164654" y="3218235"/>
            <a:ext cx="2573777" cy="3420894"/>
          </a:xfrm>
          <a:prstGeom prst="rect">
            <a:avLst/>
          </a:prstGeom>
        </p:spPr>
      </p:pic>
      <p:pic>
        <p:nvPicPr>
          <p:cNvPr id="4" name="Picture 3">
            <a:extLst>
              <a:ext uri="{FF2B5EF4-FFF2-40B4-BE49-F238E27FC236}">
                <a16:creationId xmlns:a16="http://schemas.microsoft.com/office/drawing/2014/main" id="{B68C7EF8-5612-3921-CC8E-AC4DDFDC6DAC}"/>
              </a:ext>
            </a:extLst>
          </p:cNvPr>
          <p:cNvPicPr>
            <a:picLocks noChangeAspect="1"/>
          </p:cNvPicPr>
          <p:nvPr/>
        </p:nvPicPr>
        <p:blipFill>
          <a:blip r:embed="rId4"/>
          <a:stretch>
            <a:fillRect/>
          </a:stretch>
        </p:blipFill>
        <p:spPr>
          <a:xfrm>
            <a:off x="6827602" y="3230393"/>
            <a:ext cx="2573778" cy="3445214"/>
          </a:xfrm>
          <a:prstGeom prst="rect">
            <a:avLst/>
          </a:prstGeom>
        </p:spPr>
      </p:pic>
      <p:pic>
        <p:nvPicPr>
          <p:cNvPr id="5" name="Picture 4">
            <a:extLst>
              <a:ext uri="{FF2B5EF4-FFF2-40B4-BE49-F238E27FC236}">
                <a16:creationId xmlns:a16="http://schemas.microsoft.com/office/drawing/2014/main" id="{EE89A100-F8D4-9625-9373-D6DA0BE14C46}"/>
              </a:ext>
            </a:extLst>
          </p:cNvPr>
          <p:cNvPicPr>
            <a:picLocks noChangeAspect="1"/>
          </p:cNvPicPr>
          <p:nvPr/>
        </p:nvPicPr>
        <p:blipFill>
          <a:blip r:embed="rId5"/>
          <a:stretch>
            <a:fillRect/>
          </a:stretch>
        </p:blipFill>
        <p:spPr>
          <a:xfrm>
            <a:off x="9450017" y="3218235"/>
            <a:ext cx="2581883" cy="3461425"/>
          </a:xfrm>
          <a:prstGeom prst="rect">
            <a:avLst/>
          </a:prstGeom>
        </p:spPr>
      </p:pic>
      <p:pic>
        <p:nvPicPr>
          <p:cNvPr id="6" name="Picture 5">
            <a:extLst>
              <a:ext uri="{FF2B5EF4-FFF2-40B4-BE49-F238E27FC236}">
                <a16:creationId xmlns:a16="http://schemas.microsoft.com/office/drawing/2014/main" id="{F806F2D2-B812-43A9-8404-14091983038C}"/>
              </a:ext>
            </a:extLst>
          </p:cNvPr>
          <p:cNvPicPr>
            <a:picLocks noChangeAspect="1"/>
          </p:cNvPicPr>
          <p:nvPr/>
        </p:nvPicPr>
        <p:blipFill>
          <a:blip r:embed="rId6"/>
          <a:stretch>
            <a:fillRect/>
          </a:stretch>
        </p:blipFill>
        <p:spPr>
          <a:xfrm>
            <a:off x="8116515" y="125648"/>
            <a:ext cx="3915384" cy="3015575"/>
          </a:xfrm>
          <a:prstGeom prst="rect">
            <a:avLst/>
          </a:prstGeom>
        </p:spPr>
      </p:pic>
      <p:pic>
        <p:nvPicPr>
          <p:cNvPr id="7" name="Picture 6">
            <a:extLst>
              <a:ext uri="{FF2B5EF4-FFF2-40B4-BE49-F238E27FC236}">
                <a16:creationId xmlns:a16="http://schemas.microsoft.com/office/drawing/2014/main" id="{71ACA408-0807-AFBF-C0A7-E44E3ADBA1BC}"/>
              </a:ext>
            </a:extLst>
          </p:cNvPr>
          <p:cNvPicPr>
            <a:picLocks noChangeAspect="1"/>
          </p:cNvPicPr>
          <p:nvPr/>
        </p:nvPicPr>
        <p:blipFill>
          <a:blip r:embed="rId7"/>
          <a:stretch>
            <a:fillRect/>
          </a:stretch>
        </p:blipFill>
        <p:spPr>
          <a:xfrm>
            <a:off x="3994420" y="121597"/>
            <a:ext cx="4053192" cy="3015575"/>
          </a:xfrm>
          <a:prstGeom prst="rect">
            <a:avLst/>
          </a:prstGeom>
        </p:spPr>
      </p:pic>
    </p:spTree>
    <p:extLst>
      <p:ext uri="{BB962C8B-B14F-4D97-AF65-F5344CB8AC3E}">
        <p14:creationId xmlns:p14="http://schemas.microsoft.com/office/powerpoint/2010/main" val="3642621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FAA86-28FE-2844-886C-E529CEB890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E8FBEF-CCD9-E815-C4A5-3CE064774D1E}"/>
              </a:ext>
            </a:extLst>
          </p:cNvPr>
          <p:cNvSpPr>
            <a:spLocks noGrp="1"/>
          </p:cNvSpPr>
          <p:nvPr>
            <p:ph type="ctrTitle"/>
          </p:nvPr>
        </p:nvSpPr>
        <p:spPr>
          <a:xfrm>
            <a:off x="870361" y="253901"/>
            <a:ext cx="10953740" cy="3739896"/>
          </a:xfrm>
        </p:spPr>
        <p:txBody>
          <a:bodyPr>
            <a:normAutofit fontScale="90000"/>
          </a:bodyPr>
          <a:lstStyle/>
          <a:p>
            <a:pPr>
              <a:lnSpc>
                <a:spcPct val="100000"/>
              </a:lnSpc>
              <a:spcBef>
                <a:spcPts val="0"/>
              </a:spcBef>
            </a:pPr>
            <a:r>
              <a:rPr lang="en-US" sz="4000">
                <a:latin typeface="Segoe UI"/>
                <a:ea typeface="Calibri"/>
                <a:cs typeface="Segoe UI"/>
              </a:rPr>
              <a:t>Workshop 3: Questions at stations</a:t>
            </a:r>
            <a:endParaRPr lang="en-US" sz="4000" b="0">
              <a:latin typeface="Segoe UI"/>
              <a:ea typeface="Calibri"/>
              <a:cs typeface="Segoe UI"/>
            </a:endParaRPr>
          </a:p>
          <a:p>
            <a:pPr>
              <a:lnSpc>
                <a:spcPct val="100000"/>
              </a:lnSpc>
              <a:spcBef>
                <a:spcPts val="0"/>
              </a:spcBef>
            </a:pPr>
            <a:endParaRPr lang="en-US" sz="3600" b="0" dirty="0">
              <a:latin typeface="Calibri"/>
              <a:ea typeface="Calibri"/>
              <a:cs typeface="Calibri"/>
            </a:endParaRPr>
          </a:p>
          <a:p>
            <a:pPr marL="285750" indent="-285750">
              <a:lnSpc>
                <a:spcPct val="100000"/>
              </a:lnSpc>
              <a:spcBef>
                <a:spcPts val="0"/>
              </a:spcBef>
            </a:pPr>
            <a:r>
              <a:rPr lang="en-US" sz="3600" b="0">
                <a:latin typeface="Segoe UI"/>
                <a:cs typeface="Segoe UI"/>
              </a:rPr>
              <a:t>What are we already doing to support this priority in North?</a:t>
            </a:r>
            <a:br>
              <a:rPr lang="en-US" sz="3600" b="0" dirty="0">
                <a:latin typeface="Segoe UI"/>
                <a:cs typeface="Segoe UI"/>
              </a:rPr>
            </a:br>
            <a:endParaRPr lang="en-US" sz="3600" b="0" dirty="0">
              <a:latin typeface="Segoe UI"/>
              <a:cs typeface="Segoe UI"/>
            </a:endParaRPr>
          </a:p>
          <a:p>
            <a:pPr marL="285750" indent="-285750">
              <a:lnSpc>
                <a:spcPct val="100000"/>
              </a:lnSpc>
              <a:spcBef>
                <a:spcPts val="0"/>
              </a:spcBef>
            </a:pPr>
            <a:r>
              <a:rPr lang="en-US" sz="3600" b="0" dirty="0">
                <a:latin typeface="Segoe UI"/>
                <a:cs typeface="Segoe UI"/>
              </a:rPr>
              <a:t>What is working well at the moment around this priority?</a:t>
            </a:r>
            <a:br>
              <a:rPr lang="en-US" sz="3600" b="0" dirty="0">
                <a:latin typeface="Segoe UI"/>
                <a:cs typeface="Segoe UI"/>
              </a:rPr>
            </a:br>
            <a:endParaRPr lang="en-US" sz="3600" b="0" dirty="0">
              <a:latin typeface="Segoe UI"/>
              <a:cs typeface="Segoe UI"/>
            </a:endParaRPr>
          </a:p>
          <a:p>
            <a:pPr marL="285750" indent="-285750">
              <a:lnSpc>
                <a:spcPct val="100000"/>
              </a:lnSpc>
              <a:spcBef>
                <a:spcPts val="0"/>
              </a:spcBef>
            </a:pPr>
            <a:r>
              <a:rPr lang="en-US" sz="3600" b="0">
                <a:latin typeface="Segoe UI"/>
                <a:cs typeface="Segoe UI"/>
              </a:rPr>
              <a:t>What is missing that would help us to deliver this priority? </a:t>
            </a:r>
            <a:br>
              <a:rPr lang="en-US" sz="3600" b="0" dirty="0">
                <a:latin typeface="Segoe UI"/>
                <a:cs typeface="Segoe UI"/>
              </a:rPr>
            </a:br>
            <a:endParaRPr lang="en-US" sz="3600" b="0" dirty="0">
              <a:latin typeface="Segoe UI"/>
              <a:cs typeface="Segoe UI"/>
            </a:endParaRPr>
          </a:p>
          <a:p>
            <a:pPr marL="285750" indent="-285750">
              <a:lnSpc>
                <a:spcPct val="100000"/>
              </a:lnSpc>
              <a:spcBef>
                <a:spcPts val="0"/>
              </a:spcBef>
            </a:pPr>
            <a:r>
              <a:rPr lang="en-US" sz="3600" b="0">
                <a:latin typeface="Segoe UI"/>
                <a:cs typeface="Segoe UI"/>
              </a:rPr>
              <a:t>What could we do differently to deliver this priority?</a:t>
            </a:r>
            <a:br>
              <a:rPr lang="en-US" sz="3600" b="0" dirty="0">
                <a:latin typeface="Segoe UI"/>
                <a:cs typeface="Segoe UI"/>
              </a:rPr>
            </a:br>
            <a:endParaRPr lang="en-US" sz="3600" b="0" dirty="0">
              <a:latin typeface="Segoe UI"/>
              <a:cs typeface="Segoe UI"/>
            </a:endParaRPr>
          </a:p>
          <a:p>
            <a:pPr>
              <a:lnSpc>
                <a:spcPct val="100000"/>
              </a:lnSpc>
              <a:spcBef>
                <a:spcPts val="0"/>
              </a:spcBef>
            </a:pPr>
            <a:r>
              <a:rPr lang="en-US" sz="3600" b="0">
                <a:latin typeface="Segoe UI"/>
                <a:cs typeface="Segoe UI"/>
              </a:rPr>
              <a:t>Who should be involved? </a:t>
            </a:r>
            <a:r>
              <a:rPr lang="en-US" sz="3600" b="0">
                <a:latin typeface="Segoe UI"/>
                <a:ea typeface="+mj-lt"/>
                <a:cs typeface="Segoe UI"/>
              </a:rPr>
              <a:t>What collaborations would help us to deliver this priority together?</a:t>
            </a:r>
            <a:endParaRPr lang="en-GB" sz="3600">
              <a:latin typeface="Segoe UI"/>
              <a:cs typeface="Segoe UI"/>
            </a:endParaRPr>
          </a:p>
          <a:p>
            <a:pPr marL="285750" indent="-285750">
              <a:lnSpc>
                <a:spcPct val="100000"/>
              </a:lnSpc>
              <a:spcBef>
                <a:spcPts val="0"/>
              </a:spcBef>
            </a:pPr>
            <a:endParaRPr lang="en-US" sz="3200" b="0">
              <a:latin typeface="Segoe UI"/>
              <a:cs typeface="Segoe UI"/>
            </a:endParaRPr>
          </a:p>
        </p:txBody>
      </p:sp>
    </p:spTree>
    <p:extLst>
      <p:ext uri="{BB962C8B-B14F-4D97-AF65-F5344CB8AC3E}">
        <p14:creationId xmlns:p14="http://schemas.microsoft.com/office/powerpoint/2010/main" val="3585702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9" name="Flowchart: Merge 1058">
            <a:extLst>
              <a:ext uri="{FF2B5EF4-FFF2-40B4-BE49-F238E27FC236}">
                <a16:creationId xmlns:a16="http://schemas.microsoft.com/office/drawing/2014/main" id="{22631DFE-4A66-C554-2BAD-AE04E4C6335A}"/>
              </a:ext>
            </a:extLst>
          </p:cNvPr>
          <p:cNvSpPr/>
          <p:nvPr/>
        </p:nvSpPr>
        <p:spPr>
          <a:xfrm rot="21332720">
            <a:off x="8422643" y="815536"/>
            <a:ext cx="933722" cy="2498395"/>
          </a:xfrm>
          <a:prstGeom prst="flowChartMerge">
            <a:avLst/>
          </a:prstGeom>
          <a:solidFill>
            <a:schemeClr val="bg1">
              <a:lumMod val="95000"/>
            </a:schemeClr>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79" name="Picture 5" descr="Image result for house icon red">
            <a:extLst>
              <a:ext uri="{FF2B5EF4-FFF2-40B4-BE49-F238E27FC236}">
                <a16:creationId xmlns:a16="http://schemas.microsoft.com/office/drawing/2014/main" id="{475F3755-FB8D-99E9-0E4E-87D50B7017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1406" y="2272315"/>
            <a:ext cx="1789153" cy="178915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55" name="Flowchart: Merge 1054">
            <a:extLst>
              <a:ext uri="{FF2B5EF4-FFF2-40B4-BE49-F238E27FC236}">
                <a16:creationId xmlns:a16="http://schemas.microsoft.com/office/drawing/2014/main" id="{0695016E-B142-7A84-7F4F-6BB0E30C636E}"/>
              </a:ext>
            </a:extLst>
          </p:cNvPr>
          <p:cNvSpPr/>
          <p:nvPr/>
        </p:nvSpPr>
        <p:spPr>
          <a:xfrm rot="18600000">
            <a:off x="7088162" y="1698493"/>
            <a:ext cx="1381868" cy="5188557"/>
          </a:xfrm>
          <a:prstGeom prst="flowChartMerge">
            <a:avLst/>
          </a:prstGeom>
          <a:solidFill>
            <a:schemeClr val="bg1">
              <a:lumMod val="85000"/>
            </a:schemeClr>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69" name="Oval 1068">
            <a:extLst>
              <a:ext uri="{FF2B5EF4-FFF2-40B4-BE49-F238E27FC236}">
                <a16:creationId xmlns:a16="http://schemas.microsoft.com/office/drawing/2014/main" id="{F78C618D-DD87-723C-C847-329CDC7BD320}"/>
              </a:ext>
            </a:extLst>
          </p:cNvPr>
          <p:cNvSpPr/>
          <p:nvPr/>
        </p:nvSpPr>
        <p:spPr>
          <a:xfrm>
            <a:off x="10598918" y="2378720"/>
            <a:ext cx="1489454" cy="696369"/>
          </a:xfrm>
          <a:prstGeom prst="ellipse">
            <a:avLst/>
          </a:prstGeom>
          <a:solidFill>
            <a:srgbClr val="F4F4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76" name="Picture 5" descr="Image result for house icon red">
            <a:extLst>
              <a:ext uri="{FF2B5EF4-FFF2-40B4-BE49-F238E27FC236}">
                <a16:creationId xmlns:a16="http://schemas.microsoft.com/office/drawing/2014/main" id="{69328810-7ACF-7AD0-5CF8-0C351AB114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5739" y="1535184"/>
            <a:ext cx="1987273" cy="19872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64" name="Oval 1063">
            <a:extLst>
              <a:ext uri="{FF2B5EF4-FFF2-40B4-BE49-F238E27FC236}">
                <a16:creationId xmlns:a16="http://schemas.microsoft.com/office/drawing/2014/main" id="{16B848CF-62EE-C76A-0D2E-51CA04D40CF4}"/>
              </a:ext>
            </a:extLst>
          </p:cNvPr>
          <p:cNvSpPr/>
          <p:nvPr/>
        </p:nvSpPr>
        <p:spPr>
          <a:xfrm>
            <a:off x="10635894" y="3171679"/>
            <a:ext cx="1481370" cy="783772"/>
          </a:xfrm>
          <a:prstGeom prst="ellips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58" name="Flowchart: Merge 1057">
            <a:extLst>
              <a:ext uri="{FF2B5EF4-FFF2-40B4-BE49-F238E27FC236}">
                <a16:creationId xmlns:a16="http://schemas.microsoft.com/office/drawing/2014/main" id="{50F35C63-9303-9B50-4129-705221C1F1EF}"/>
              </a:ext>
            </a:extLst>
          </p:cNvPr>
          <p:cNvSpPr/>
          <p:nvPr/>
        </p:nvSpPr>
        <p:spPr>
          <a:xfrm rot="17700000">
            <a:off x="2131564" y="865405"/>
            <a:ext cx="1063563" cy="3098363"/>
          </a:xfrm>
          <a:prstGeom prst="flowChartMerge">
            <a:avLst/>
          </a:prstGeom>
          <a:solidFill>
            <a:schemeClr val="bg1">
              <a:lumMod val="95000"/>
            </a:schemeClr>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57" name="Flowchart: Merge 1056">
            <a:extLst>
              <a:ext uri="{FF2B5EF4-FFF2-40B4-BE49-F238E27FC236}">
                <a16:creationId xmlns:a16="http://schemas.microsoft.com/office/drawing/2014/main" id="{5166A4D9-C964-2FE8-E96C-FE20F3C26F2F}"/>
              </a:ext>
            </a:extLst>
          </p:cNvPr>
          <p:cNvSpPr/>
          <p:nvPr/>
        </p:nvSpPr>
        <p:spPr>
          <a:xfrm rot="15977590">
            <a:off x="4707322" y="2571544"/>
            <a:ext cx="859316" cy="6747454"/>
          </a:xfrm>
          <a:prstGeom prst="flowChartMerge">
            <a:avLst/>
          </a:prstGeom>
          <a:solidFill>
            <a:schemeClr val="bg1">
              <a:lumMod val="95000"/>
            </a:schemeClr>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56" name="Flowchart: Merge 1055">
            <a:extLst>
              <a:ext uri="{FF2B5EF4-FFF2-40B4-BE49-F238E27FC236}">
                <a16:creationId xmlns:a16="http://schemas.microsoft.com/office/drawing/2014/main" id="{2A82B4F5-5AF0-DB6E-4FA2-4B0C3FB7D13B}"/>
              </a:ext>
            </a:extLst>
          </p:cNvPr>
          <p:cNvSpPr/>
          <p:nvPr/>
        </p:nvSpPr>
        <p:spPr>
          <a:xfrm rot="20507057">
            <a:off x="8817189" y="3397849"/>
            <a:ext cx="933722" cy="2574362"/>
          </a:xfrm>
          <a:prstGeom prst="flowChartMerge">
            <a:avLst/>
          </a:prstGeom>
          <a:solidFill>
            <a:schemeClr val="bg1">
              <a:lumMod val="85000"/>
            </a:schemeClr>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54" name="Flowchart: Merge 1053">
            <a:extLst>
              <a:ext uri="{FF2B5EF4-FFF2-40B4-BE49-F238E27FC236}">
                <a16:creationId xmlns:a16="http://schemas.microsoft.com/office/drawing/2014/main" id="{51F97E20-893B-908E-A013-4F774DFB9B58}"/>
              </a:ext>
            </a:extLst>
          </p:cNvPr>
          <p:cNvSpPr/>
          <p:nvPr/>
        </p:nvSpPr>
        <p:spPr>
          <a:xfrm rot="16590123">
            <a:off x="7769210" y="4110295"/>
            <a:ext cx="927223" cy="3133637"/>
          </a:xfrm>
          <a:prstGeom prst="flowChartMerg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53" name="Flowchart: Merge 1052">
            <a:extLst>
              <a:ext uri="{FF2B5EF4-FFF2-40B4-BE49-F238E27FC236}">
                <a16:creationId xmlns:a16="http://schemas.microsoft.com/office/drawing/2014/main" id="{00245F65-5D44-A552-84F8-15849FECAF88}"/>
              </a:ext>
            </a:extLst>
          </p:cNvPr>
          <p:cNvSpPr/>
          <p:nvPr/>
        </p:nvSpPr>
        <p:spPr>
          <a:xfrm rot="17534334">
            <a:off x="6091011" y="1196700"/>
            <a:ext cx="859316" cy="6747454"/>
          </a:xfrm>
          <a:prstGeom prst="flowChartMerge">
            <a:avLst/>
          </a:prstGeom>
          <a:solidFill>
            <a:schemeClr val="bg1">
              <a:lumMod val="85000"/>
            </a:schemeClr>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4" name="Oval 43">
            <a:extLst>
              <a:ext uri="{FF2B5EF4-FFF2-40B4-BE49-F238E27FC236}">
                <a16:creationId xmlns:a16="http://schemas.microsoft.com/office/drawing/2014/main" id="{0DA2C103-1C91-A991-AABB-9E6E3A101E9A}"/>
              </a:ext>
            </a:extLst>
          </p:cNvPr>
          <p:cNvSpPr/>
          <p:nvPr/>
        </p:nvSpPr>
        <p:spPr>
          <a:xfrm>
            <a:off x="7882701" y="2396952"/>
            <a:ext cx="1649695" cy="1547716"/>
          </a:xfrm>
          <a:prstGeom prst="ellipse">
            <a:avLst/>
          </a:prstGeom>
          <a:noFill/>
          <a:ln w="28575">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Oval 12">
            <a:extLst>
              <a:ext uri="{FF2B5EF4-FFF2-40B4-BE49-F238E27FC236}">
                <a16:creationId xmlns:a16="http://schemas.microsoft.com/office/drawing/2014/main" id="{D27EAA7A-9D9E-D43E-7EB8-99FA4F2A93BB}"/>
              </a:ext>
            </a:extLst>
          </p:cNvPr>
          <p:cNvSpPr/>
          <p:nvPr/>
        </p:nvSpPr>
        <p:spPr>
          <a:xfrm>
            <a:off x="5762057" y="1683235"/>
            <a:ext cx="1649695" cy="1547716"/>
          </a:xfrm>
          <a:prstGeom prst="ellipse">
            <a:avLst/>
          </a:prstGeom>
          <a:noFill/>
          <a:ln w="28575">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6" name="Oval 35">
            <a:extLst>
              <a:ext uri="{FF2B5EF4-FFF2-40B4-BE49-F238E27FC236}">
                <a16:creationId xmlns:a16="http://schemas.microsoft.com/office/drawing/2014/main" id="{DA22D810-6194-175B-6A4D-3BF81FF6F6D9}"/>
              </a:ext>
            </a:extLst>
          </p:cNvPr>
          <p:cNvSpPr/>
          <p:nvPr/>
        </p:nvSpPr>
        <p:spPr>
          <a:xfrm>
            <a:off x="7864336" y="584460"/>
            <a:ext cx="2075329" cy="1196026"/>
          </a:xfrm>
          <a:prstGeom prst="ellipse">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0" name="Oval 49">
            <a:extLst>
              <a:ext uri="{FF2B5EF4-FFF2-40B4-BE49-F238E27FC236}">
                <a16:creationId xmlns:a16="http://schemas.microsoft.com/office/drawing/2014/main" id="{00307A9A-773D-CCD6-3E41-038A9DF65DAC}"/>
              </a:ext>
            </a:extLst>
          </p:cNvPr>
          <p:cNvSpPr/>
          <p:nvPr/>
        </p:nvSpPr>
        <p:spPr>
          <a:xfrm>
            <a:off x="596045" y="5173010"/>
            <a:ext cx="1890197" cy="1588275"/>
          </a:xfrm>
          <a:prstGeom prst="ellipse">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1" name="Oval 50">
            <a:extLst>
              <a:ext uri="{FF2B5EF4-FFF2-40B4-BE49-F238E27FC236}">
                <a16:creationId xmlns:a16="http://schemas.microsoft.com/office/drawing/2014/main" id="{29A919DF-FD24-F50D-EF29-1FD9C6DE597E}"/>
              </a:ext>
            </a:extLst>
          </p:cNvPr>
          <p:cNvSpPr/>
          <p:nvPr/>
        </p:nvSpPr>
        <p:spPr>
          <a:xfrm>
            <a:off x="90259" y="1014580"/>
            <a:ext cx="2576195" cy="1337590"/>
          </a:xfrm>
          <a:prstGeom prst="ellipse">
            <a:avLst/>
          </a:prstGeom>
          <a:solidFill>
            <a:schemeClr val="accent6">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2" name="Oval 51">
            <a:extLst>
              <a:ext uri="{FF2B5EF4-FFF2-40B4-BE49-F238E27FC236}">
                <a16:creationId xmlns:a16="http://schemas.microsoft.com/office/drawing/2014/main" id="{A0FC5315-EF8C-6502-4708-FCF471FAF7E4}"/>
              </a:ext>
            </a:extLst>
          </p:cNvPr>
          <p:cNvSpPr/>
          <p:nvPr/>
        </p:nvSpPr>
        <p:spPr>
          <a:xfrm>
            <a:off x="8612352" y="830663"/>
            <a:ext cx="588086" cy="518459"/>
          </a:xfrm>
          <a:prstGeom prst="ellipse">
            <a:avLst/>
          </a:prstGeom>
          <a:solidFill>
            <a:srgbClr val="F4F49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3" name="Oval 52">
            <a:extLst>
              <a:ext uri="{FF2B5EF4-FFF2-40B4-BE49-F238E27FC236}">
                <a16:creationId xmlns:a16="http://schemas.microsoft.com/office/drawing/2014/main" id="{AB2925EF-741D-155E-94EC-9D2EECB8AB75}"/>
              </a:ext>
            </a:extLst>
          </p:cNvPr>
          <p:cNvSpPr/>
          <p:nvPr/>
        </p:nvSpPr>
        <p:spPr>
          <a:xfrm>
            <a:off x="8061932" y="789421"/>
            <a:ext cx="707991" cy="568598"/>
          </a:xfrm>
          <a:prstGeom prst="ellipse">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4" name="Oval 53">
            <a:extLst>
              <a:ext uri="{FF2B5EF4-FFF2-40B4-BE49-F238E27FC236}">
                <a16:creationId xmlns:a16="http://schemas.microsoft.com/office/drawing/2014/main" id="{D63C42B0-A010-3954-8BBD-306669DE5BC6}"/>
              </a:ext>
            </a:extLst>
          </p:cNvPr>
          <p:cNvSpPr/>
          <p:nvPr/>
        </p:nvSpPr>
        <p:spPr>
          <a:xfrm>
            <a:off x="1256536" y="1326493"/>
            <a:ext cx="588086" cy="518459"/>
          </a:xfrm>
          <a:prstGeom prst="ellipse">
            <a:avLst/>
          </a:prstGeom>
          <a:solidFill>
            <a:srgbClr val="F4F49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5" name="Oval 54">
            <a:extLst>
              <a:ext uri="{FF2B5EF4-FFF2-40B4-BE49-F238E27FC236}">
                <a16:creationId xmlns:a16="http://schemas.microsoft.com/office/drawing/2014/main" id="{88877BD2-AE1B-8F23-D238-8ACAE3B65ECC}"/>
              </a:ext>
            </a:extLst>
          </p:cNvPr>
          <p:cNvSpPr/>
          <p:nvPr/>
        </p:nvSpPr>
        <p:spPr>
          <a:xfrm>
            <a:off x="706116" y="1285251"/>
            <a:ext cx="707991" cy="568598"/>
          </a:xfrm>
          <a:prstGeom prst="ellipse">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6" name="Oval 55">
            <a:extLst>
              <a:ext uri="{FF2B5EF4-FFF2-40B4-BE49-F238E27FC236}">
                <a16:creationId xmlns:a16="http://schemas.microsoft.com/office/drawing/2014/main" id="{D1FF4C95-716E-82DA-D8E6-74496B828253}"/>
              </a:ext>
            </a:extLst>
          </p:cNvPr>
          <p:cNvSpPr/>
          <p:nvPr/>
        </p:nvSpPr>
        <p:spPr>
          <a:xfrm>
            <a:off x="1750494" y="5207464"/>
            <a:ext cx="588086" cy="518459"/>
          </a:xfrm>
          <a:prstGeom prst="ellipse">
            <a:avLst/>
          </a:prstGeom>
          <a:solidFill>
            <a:srgbClr val="F4F49E"/>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7" name="Oval 56">
            <a:extLst>
              <a:ext uri="{FF2B5EF4-FFF2-40B4-BE49-F238E27FC236}">
                <a16:creationId xmlns:a16="http://schemas.microsoft.com/office/drawing/2014/main" id="{CA25915B-D41C-CA67-7560-3062C8DF3E93}"/>
              </a:ext>
            </a:extLst>
          </p:cNvPr>
          <p:cNvSpPr/>
          <p:nvPr/>
        </p:nvSpPr>
        <p:spPr>
          <a:xfrm>
            <a:off x="1244403" y="5447250"/>
            <a:ext cx="707991" cy="568598"/>
          </a:xfrm>
          <a:prstGeom prst="ellipse">
            <a:avLst/>
          </a:prstGeom>
          <a:solidFill>
            <a:schemeClr val="accent1">
              <a:lumMod val="20000"/>
              <a:lumOff val="8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63" name="Oval 1062">
            <a:extLst>
              <a:ext uri="{FF2B5EF4-FFF2-40B4-BE49-F238E27FC236}">
                <a16:creationId xmlns:a16="http://schemas.microsoft.com/office/drawing/2014/main" id="{C1CA88A4-A914-01D9-BF22-44EC1A4839C3}"/>
              </a:ext>
            </a:extLst>
          </p:cNvPr>
          <p:cNvSpPr/>
          <p:nvPr/>
        </p:nvSpPr>
        <p:spPr>
          <a:xfrm>
            <a:off x="10889381" y="3259851"/>
            <a:ext cx="1026592" cy="605929"/>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65" name="TextBox 1064">
            <a:extLst>
              <a:ext uri="{FF2B5EF4-FFF2-40B4-BE49-F238E27FC236}">
                <a16:creationId xmlns:a16="http://schemas.microsoft.com/office/drawing/2014/main" id="{A2C2B3C6-C318-A119-4514-EB763C0E9458}"/>
              </a:ext>
            </a:extLst>
          </p:cNvPr>
          <p:cNvSpPr txBox="1"/>
          <p:nvPr/>
        </p:nvSpPr>
        <p:spPr>
          <a:xfrm>
            <a:off x="10898237" y="3337966"/>
            <a:ext cx="121902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Community-led &amp; VCS offer</a:t>
            </a:r>
          </a:p>
        </p:txBody>
      </p:sp>
      <p:sp>
        <p:nvSpPr>
          <p:cNvPr id="1068" name="Oval 1067">
            <a:extLst>
              <a:ext uri="{FF2B5EF4-FFF2-40B4-BE49-F238E27FC236}">
                <a16:creationId xmlns:a16="http://schemas.microsoft.com/office/drawing/2014/main" id="{ED81F49E-E560-C105-01B0-96CD37293CE1}"/>
              </a:ext>
            </a:extLst>
          </p:cNvPr>
          <p:cNvSpPr/>
          <p:nvPr/>
        </p:nvSpPr>
        <p:spPr>
          <a:xfrm>
            <a:off x="10887718" y="2458240"/>
            <a:ext cx="913300" cy="54709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72" name="Oval 1071">
            <a:extLst>
              <a:ext uri="{FF2B5EF4-FFF2-40B4-BE49-F238E27FC236}">
                <a16:creationId xmlns:a16="http://schemas.microsoft.com/office/drawing/2014/main" id="{520D5870-7BF3-BB79-45A9-F6B476F60277}"/>
              </a:ext>
            </a:extLst>
          </p:cNvPr>
          <p:cNvSpPr/>
          <p:nvPr/>
        </p:nvSpPr>
        <p:spPr>
          <a:xfrm>
            <a:off x="10658845" y="1352950"/>
            <a:ext cx="1364127" cy="819516"/>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73" name="TextBox 1072">
            <a:extLst>
              <a:ext uri="{FF2B5EF4-FFF2-40B4-BE49-F238E27FC236}">
                <a16:creationId xmlns:a16="http://schemas.microsoft.com/office/drawing/2014/main" id="{8C586719-A923-1A08-F640-E4DB15451AD7}"/>
              </a:ext>
            </a:extLst>
          </p:cNvPr>
          <p:cNvSpPr txBox="1"/>
          <p:nvPr/>
        </p:nvSpPr>
        <p:spPr>
          <a:xfrm>
            <a:off x="10783857" y="1439145"/>
            <a:ext cx="1170648" cy="73866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Health and social care offer</a:t>
            </a:r>
          </a:p>
        </p:txBody>
      </p:sp>
      <p:sp>
        <p:nvSpPr>
          <p:cNvPr id="1074" name="Oval 1073">
            <a:extLst>
              <a:ext uri="{FF2B5EF4-FFF2-40B4-BE49-F238E27FC236}">
                <a16:creationId xmlns:a16="http://schemas.microsoft.com/office/drawing/2014/main" id="{19B17FA3-BBDC-AAC1-1D29-3F74B7594769}"/>
              </a:ext>
            </a:extLst>
          </p:cNvPr>
          <p:cNvSpPr/>
          <p:nvPr/>
        </p:nvSpPr>
        <p:spPr>
          <a:xfrm>
            <a:off x="10616828" y="388872"/>
            <a:ext cx="1364127" cy="797963"/>
          </a:xfrm>
          <a:prstGeom prst="ellipse">
            <a:avLst/>
          </a:prstGeom>
          <a:noFill/>
          <a:ln w="28575">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75" name="TextBox 1074">
            <a:extLst>
              <a:ext uri="{FF2B5EF4-FFF2-40B4-BE49-F238E27FC236}">
                <a16:creationId xmlns:a16="http://schemas.microsoft.com/office/drawing/2014/main" id="{88C42A59-0C0A-9A32-52EF-9FAA544A1EEE}"/>
              </a:ext>
            </a:extLst>
          </p:cNvPr>
          <p:cNvSpPr txBox="1"/>
          <p:nvPr/>
        </p:nvSpPr>
        <p:spPr>
          <a:xfrm>
            <a:off x="10647327" y="495202"/>
            <a:ext cx="129199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t>Integrated Neighbourhood Team</a:t>
            </a:r>
          </a:p>
        </p:txBody>
      </p:sp>
      <p:pic>
        <p:nvPicPr>
          <p:cNvPr id="1077" name="Picture 5" descr="Image result for house icon red">
            <a:extLst>
              <a:ext uri="{FF2B5EF4-FFF2-40B4-BE49-F238E27FC236}">
                <a16:creationId xmlns:a16="http://schemas.microsoft.com/office/drawing/2014/main" id="{2CBC85C8-BEB9-E411-FF44-87B686768F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7946" y="2264144"/>
            <a:ext cx="1787997" cy="17879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E96995F5-F2DE-BA43-07D6-22AFD0F58C85}"/>
              </a:ext>
            </a:extLst>
          </p:cNvPr>
          <p:cNvSpPr/>
          <p:nvPr/>
        </p:nvSpPr>
        <p:spPr>
          <a:xfrm>
            <a:off x="6636170" y="1782193"/>
            <a:ext cx="806804" cy="726371"/>
          </a:xfrm>
          <a:prstGeom prst="ellipse">
            <a:avLst/>
          </a:prstGeom>
          <a:solidFill>
            <a:srgbClr val="FFC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Oval 8">
            <a:extLst>
              <a:ext uri="{FF2B5EF4-FFF2-40B4-BE49-F238E27FC236}">
                <a16:creationId xmlns:a16="http://schemas.microsoft.com/office/drawing/2014/main" id="{0114D7E1-AE10-1507-287B-CE94B7D252F5}"/>
              </a:ext>
            </a:extLst>
          </p:cNvPr>
          <p:cNvSpPr/>
          <p:nvPr/>
        </p:nvSpPr>
        <p:spPr>
          <a:xfrm>
            <a:off x="6200055" y="2362056"/>
            <a:ext cx="998030" cy="872611"/>
          </a:xfrm>
          <a:prstGeom prst="ellipse">
            <a:avLst/>
          </a:prstGeom>
          <a:solidFill>
            <a:schemeClr val="accent1">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Oval 29">
            <a:extLst>
              <a:ext uri="{FF2B5EF4-FFF2-40B4-BE49-F238E27FC236}">
                <a16:creationId xmlns:a16="http://schemas.microsoft.com/office/drawing/2014/main" id="{46DDB22B-6DA3-8248-7E97-7D4F7F1A1348}"/>
              </a:ext>
            </a:extLst>
          </p:cNvPr>
          <p:cNvSpPr/>
          <p:nvPr/>
        </p:nvSpPr>
        <p:spPr>
          <a:xfrm>
            <a:off x="6014856" y="1730672"/>
            <a:ext cx="773539" cy="726371"/>
          </a:xfrm>
          <a:prstGeom prst="ellipse">
            <a:avLst/>
          </a:prstGeom>
          <a:solidFill>
            <a:schemeClr val="accent6">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2" name="Oval 31">
            <a:extLst>
              <a:ext uri="{FF2B5EF4-FFF2-40B4-BE49-F238E27FC236}">
                <a16:creationId xmlns:a16="http://schemas.microsoft.com/office/drawing/2014/main" id="{F108F981-3E20-C736-6415-5F1E4EDC61E3}"/>
              </a:ext>
            </a:extLst>
          </p:cNvPr>
          <p:cNvSpPr/>
          <p:nvPr/>
        </p:nvSpPr>
        <p:spPr>
          <a:xfrm>
            <a:off x="2734925" y="3509399"/>
            <a:ext cx="998030" cy="872611"/>
          </a:xfrm>
          <a:prstGeom prst="ellipse">
            <a:avLst/>
          </a:prstGeom>
          <a:solidFill>
            <a:schemeClr val="accent1">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5" name="Oval 44">
            <a:extLst>
              <a:ext uri="{FF2B5EF4-FFF2-40B4-BE49-F238E27FC236}">
                <a16:creationId xmlns:a16="http://schemas.microsoft.com/office/drawing/2014/main" id="{6D64325D-534E-57FD-D357-749307B8B119}"/>
              </a:ext>
            </a:extLst>
          </p:cNvPr>
          <p:cNvSpPr/>
          <p:nvPr/>
        </p:nvSpPr>
        <p:spPr>
          <a:xfrm>
            <a:off x="2608427" y="2467342"/>
            <a:ext cx="1649695" cy="1547716"/>
          </a:xfrm>
          <a:prstGeom prst="ellipse">
            <a:avLst/>
          </a:prstGeom>
          <a:noFill/>
          <a:ln w="28575">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Oval 32">
            <a:extLst>
              <a:ext uri="{FF2B5EF4-FFF2-40B4-BE49-F238E27FC236}">
                <a16:creationId xmlns:a16="http://schemas.microsoft.com/office/drawing/2014/main" id="{E60C72BA-5BF4-E54C-A24E-1100B8EEE9DF}"/>
              </a:ext>
            </a:extLst>
          </p:cNvPr>
          <p:cNvSpPr/>
          <p:nvPr/>
        </p:nvSpPr>
        <p:spPr>
          <a:xfrm>
            <a:off x="2512975" y="2878015"/>
            <a:ext cx="773539" cy="726371"/>
          </a:xfrm>
          <a:prstGeom prst="ellipse">
            <a:avLst/>
          </a:prstGeom>
          <a:solidFill>
            <a:schemeClr val="accent6">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78" name="Picture 5" descr="Image result for house icon red">
            <a:extLst>
              <a:ext uri="{FF2B5EF4-FFF2-40B4-BE49-F238E27FC236}">
                <a16:creationId xmlns:a16="http://schemas.microsoft.com/office/drawing/2014/main" id="{9217B845-BD41-3C9C-2868-936101E9885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30302" y="4720060"/>
            <a:ext cx="1732274" cy="173227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0" name="Picture 39">
            <a:extLst>
              <a:ext uri="{FF2B5EF4-FFF2-40B4-BE49-F238E27FC236}">
                <a16:creationId xmlns:a16="http://schemas.microsoft.com/office/drawing/2014/main" id="{EF44C5CD-D777-E2FF-865A-F3A2E17297E5}"/>
              </a:ext>
            </a:extLst>
          </p:cNvPr>
          <p:cNvPicPr>
            <a:picLocks noChangeAspect="1"/>
          </p:cNvPicPr>
          <p:nvPr/>
        </p:nvPicPr>
        <p:blipFill>
          <a:blip r:embed="rId4"/>
          <a:stretch>
            <a:fillRect/>
          </a:stretch>
        </p:blipFill>
        <p:spPr>
          <a:xfrm>
            <a:off x="6092231" y="4487090"/>
            <a:ext cx="1558550" cy="1511321"/>
          </a:xfrm>
          <a:prstGeom prst="rect">
            <a:avLst/>
          </a:prstGeom>
          <a:effectLst>
            <a:outerShdw blurRad="50800" dist="38100" dir="5400000" algn="t" rotWithShape="0">
              <a:prstClr val="black">
                <a:alpha val="40000"/>
              </a:prstClr>
            </a:outerShdw>
          </a:effectLst>
        </p:spPr>
      </p:pic>
      <p:sp>
        <p:nvSpPr>
          <p:cNvPr id="38" name="Oval 37">
            <a:extLst>
              <a:ext uri="{FF2B5EF4-FFF2-40B4-BE49-F238E27FC236}">
                <a16:creationId xmlns:a16="http://schemas.microsoft.com/office/drawing/2014/main" id="{78104DB3-5020-1854-4F56-1B570B5D539F}"/>
              </a:ext>
            </a:extLst>
          </p:cNvPr>
          <p:cNvSpPr/>
          <p:nvPr/>
        </p:nvSpPr>
        <p:spPr>
          <a:xfrm>
            <a:off x="5483987" y="5264326"/>
            <a:ext cx="604554" cy="618859"/>
          </a:xfrm>
          <a:prstGeom prst="ellipse">
            <a:avLst/>
          </a:prstGeom>
          <a:solidFill>
            <a:schemeClr val="accent1">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1" name="Oval 40">
            <a:extLst>
              <a:ext uri="{FF2B5EF4-FFF2-40B4-BE49-F238E27FC236}">
                <a16:creationId xmlns:a16="http://schemas.microsoft.com/office/drawing/2014/main" id="{34873A25-93B8-8037-7889-D4E1F39D4EBA}"/>
              </a:ext>
            </a:extLst>
          </p:cNvPr>
          <p:cNvSpPr/>
          <p:nvPr/>
        </p:nvSpPr>
        <p:spPr>
          <a:xfrm>
            <a:off x="4854079" y="4138752"/>
            <a:ext cx="1649695" cy="1547716"/>
          </a:xfrm>
          <a:prstGeom prst="ellipse">
            <a:avLst/>
          </a:prstGeom>
          <a:noFill/>
          <a:ln w="28575">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5" name="Oval 34">
            <a:extLst>
              <a:ext uri="{FF2B5EF4-FFF2-40B4-BE49-F238E27FC236}">
                <a16:creationId xmlns:a16="http://schemas.microsoft.com/office/drawing/2014/main" id="{3055C862-76FA-E262-A88B-937D05E323AD}"/>
              </a:ext>
            </a:extLst>
          </p:cNvPr>
          <p:cNvSpPr/>
          <p:nvPr/>
        </p:nvSpPr>
        <p:spPr>
          <a:xfrm>
            <a:off x="8224728" y="3129170"/>
            <a:ext cx="1428752" cy="1390887"/>
          </a:xfrm>
          <a:prstGeom prst="ellipse">
            <a:avLst/>
          </a:prstGeom>
          <a:solidFill>
            <a:schemeClr val="accent1">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2" name="Oval 41">
            <a:extLst>
              <a:ext uri="{FF2B5EF4-FFF2-40B4-BE49-F238E27FC236}">
                <a16:creationId xmlns:a16="http://schemas.microsoft.com/office/drawing/2014/main" id="{E13CDC2B-E1A7-E5E5-8445-E5176813C6B5}"/>
              </a:ext>
            </a:extLst>
          </p:cNvPr>
          <p:cNvSpPr/>
          <p:nvPr/>
        </p:nvSpPr>
        <p:spPr>
          <a:xfrm>
            <a:off x="8763900" y="2660288"/>
            <a:ext cx="1300993" cy="1070251"/>
          </a:xfrm>
          <a:prstGeom prst="ellipse">
            <a:avLst/>
          </a:prstGeom>
          <a:solidFill>
            <a:srgbClr val="FFC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9" name="Oval 48">
            <a:extLst>
              <a:ext uri="{FF2B5EF4-FFF2-40B4-BE49-F238E27FC236}">
                <a16:creationId xmlns:a16="http://schemas.microsoft.com/office/drawing/2014/main" id="{16C5D630-7966-04B0-ECBE-380F21F56B76}"/>
              </a:ext>
            </a:extLst>
          </p:cNvPr>
          <p:cNvSpPr/>
          <p:nvPr/>
        </p:nvSpPr>
        <p:spPr>
          <a:xfrm>
            <a:off x="8401743" y="2889899"/>
            <a:ext cx="773539" cy="726371"/>
          </a:xfrm>
          <a:prstGeom prst="ellipse">
            <a:avLst/>
          </a:prstGeom>
          <a:solidFill>
            <a:schemeClr val="accent6">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9" name="Oval 38">
            <a:extLst>
              <a:ext uri="{FF2B5EF4-FFF2-40B4-BE49-F238E27FC236}">
                <a16:creationId xmlns:a16="http://schemas.microsoft.com/office/drawing/2014/main" id="{9806C493-70A2-FD61-B78C-1163F1D5CC14}"/>
              </a:ext>
            </a:extLst>
          </p:cNvPr>
          <p:cNvSpPr/>
          <p:nvPr/>
        </p:nvSpPr>
        <p:spPr>
          <a:xfrm>
            <a:off x="5242195" y="4655485"/>
            <a:ext cx="773539" cy="726371"/>
          </a:xfrm>
          <a:prstGeom prst="ellipse">
            <a:avLst/>
          </a:prstGeom>
          <a:solidFill>
            <a:schemeClr val="accent6">
              <a:lumMod val="60000"/>
              <a:lumOff val="4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82" name="Picture 5" descr="Image result for house icon red">
            <a:extLst>
              <a:ext uri="{FF2B5EF4-FFF2-40B4-BE49-F238E27FC236}">
                <a16:creationId xmlns:a16="http://schemas.microsoft.com/office/drawing/2014/main" id="{DF3B9948-E1C9-2DBF-0565-A75EFB15AA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90204" y="4758983"/>
            <a:ext cx="1376534" cy="1376534"/>
          </a:xfrm>
          <a:prstGeom prst="rect">
            <a:avLst/>
          </a:prstGeom>
          <a:noFill/>
          <a:extLst>
            <a:ext uri="{909E8E84-426E-40DD-AFC4-6F175D3DCCD1}">
              <a14:hiddenFill xmlns:a14="http://schemas.microsoft.com/office/drawing/2010/main">
                <a:solidFill>
                  <a:srgbClr val="FFFFFF"/>
                </a:solidFill>
              </a14:hiddenFill>
            </a:ext>
          </a:extLst>
        </p:spPr>
      </p:pic>
      <p:sp>
        <p:nvSpPr>
          <p:cNvPr id="1083" name="TextBox 1082">
            <a:extLst>
              <a:ext uri="{FF2B5EF4-FFF2-40B4-BE49-F238E27FC236}">
                <a16:creationId xmlns:a16="http://schemas.microsoft.com/office/drawing/2014/main" id="{CA724332-7B37-2D86-7CBB-1194EB727C1D}"/>
              </a:ext>
            </a:extLst>
          </p:cNvPr>
          <p:cNvSpPr txBox="1"/>
          <p:nvPr/>
        </p:nvSpPr>
        <p:spPr>
          <a:xfrm>
            <a:off x="10993640" y="5014472"/>
            <a:ext cx="99232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Service base x4</a:t>
            </a:r>
          </a:p>
        </p:txBody>
      </p:sp>
      <p:sp>
        <p:nvSpPr>
          <p:cNvPr id="1089" name="Oval 1088">
            <a:extLst>
              <a:ext uri="{FF2B5EF4-FFF2-40B4-BE49-F238E27FC236}">
                <a16:creationId xmlns:a16="http://schemas.microsoft.com/office/drawing/2014/main" id="{5F9EA2BF-665D-954C-F7F0-D6140A04F48A}"/>
              </a:ext>
            </a:extLst>
          </p:cNvPr>
          <p:cNvSpPr/>
          <p:nvPr/>
        </p:nvSpPr>
        <p:spPr>
          <a:xfrm>
            <a:off x="592941" y="593316"/>
            <a:ext cx="9865471" cy="5869519"/>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93" name="Oval 1092">
            <a:extLst>
              <a:ext uri="{FF2B5EF4-FFF2-40B4-BE49-F238E27FC236}">
                <a16:creationId xmlns:a16="http://schemas.microsoft.com/office/drawing/2014/main" id="{A360D8A5-AD20-FF4C-FF4C-AFAE4753675A}"/>
              </a:ext>
            </a:extLst>
          </p:cNvPr>
          <p:cNvSpPr/>
          <p:nvPr/>
        </p:nvSpPr>
        <p:spPr>
          <a:xfrm>
            <a:off x="10900390" y="6162868"/>
            <a:ext cx="1086406" cy="523246"/>
          </a:xfrm>
          <a:prstGeom prst="ellipse">
            <a:avLst/>
          </a:prstGeom>
          <a:noFill/>
          <a:ln>
            <a:solidFill>
              <a:schemeClr val="accent5">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94" name="TextBox 1093">
            <a:extLst>
              <a:ext uri="{FF2B5EF4-FFF2-40B4-BE49-F238E27FC236}">
                <a16:creationId xmlns:a16="http://schemas.microsoft.com/office/drawing/2014/main" id="{750FE61F-60FF-1527-A066-9899CC301FDE}"/>
              </a:ext>
            </a:extLst>
          </p:cNvPr>
          <p:cNvSpPr txBox="1"/>
          <p:nvPr/>
        </p:nvSpPr>
        <p:spPr>
          <a:xfrm>
            <a:off x="11115703" y="6279577"/>
            <a:ext cx="7482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Digital</a:t>
            </a:r>
          </a:p>
        </p:txBody>
      </p:sp>
      <p:sp>
        <p:nvSpPr>
          <p:cNvPr id="2" name="Oval 1">
            <a:extLst>
              <a:ext uri="{FF2B5EF4-FFF2-40B4-BE49-F238E27FC236}">
                <a16:creationId xmlns:a16="http://schemas.microsoft.com/office/drawing/2014/main" id="{9DBD6C51-0BEE-2E9A-CA88-3B37A5FDF4B1}"/>
              </a:ext>
            </a:extLst>
          </p:cNvPr>
          <p:cNvSpPr/>
          <p:nvPr/>
        </p:nvSpPr>
        <p:spPr>
          <a:xfrm>
            <a:off x="2998253" y="3042917"/>
            <a:ext cx="806804" cy="726371"/>
          </a:xfrm>
          <a:prstGeom prst="ellipse">
            <a:avLst/>
          </a:prstGeom>
          <a:solidFill>
            <a:srgbClr val="FFC00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Oval 2">
            <a:extLst>
              <a:ext uri="{FF2B5EF4-FFF2-40B4-BE49-F238E27FC236}">
                <a16:creationId xmlns:a16="http://schemas.microsoft.com/office/drawing/2014/main" id="{4A7C4E3F-CD43-A739-DD3E-D9F7BB9681CC}"/>
              </a:ext>
            </a:extLst>
          </p:cNvPr>
          <p:cNvSpPr/>
          <p:nvPr/>
        </p:nvSpPr>
        <p:spPr>
          <a:xfrm>
            <a:off x="10709874" y="3992863"/>
            <a:ext cx="1481370" cy="783772"/>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Oval 3">
            <a:extLst>
              <a:ext uri="{FF2B5EF4-FFF2-40B4-BE49-F238E27FC236}">
                <a16:creationId xmlns:a16="http://schemas.microsoft.com/office/drawing/2014/main" id="{74F92421-C872-E618-5E9A-072F7E6B85C6}"/>
              </a:ext>
            </a:extLst>
          </p:cNvPr>
          <p:cNvSpPr/>
          <p:nvPr/>
        </p:nvSpPr>
        <p:spPr>
          <a:xfrm>
            <a:off x="10818386" y="4120284"/>
            <a:ext cx="1202052" cy="509294"/>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2C6F2728-9CDA-985E-D690-0939905880C8}"/>
              </a:ext>
            </a:extLst>
          </p:cNvPr>
          <p:cNvSpPr txBox="1"/>
          <p:nvPr/>
        </p:nvSpPr>
        <p:spPr>
          <a:xfrm>
            <a:off x="10751263" y="2562375"/>
            <a:ext cx="1576961" cy="30777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Families First</a:t>
            </a:r>
          </a:p>
        </p:txBody>
      </p:sp>
      <p:sp>
        <p:nvSpPr>
          <p:cNvPr id="1071" name="TextBox 1070">
            <a:extLst>
              <a:ext uri="{FF2B5EF4-FFF2-40B4-BE49-F238E27FC236}">
                <a16:creationId xmlns:a16="http://schemas.microsoft.com/office/drawing/2014/main" id="{3A2BF9C6-96E5-DA5C-283F-DEADC17815FC}"/>
              </a:ext>
            </a:extLst>
          </p:cNvPr>
          <p:cNvSpPr txBox="1"/>
          <p:nvPr/>
        </p:nvSpPr>
        <p:spPr>
          <a:xfrm>
            <a:off x="10831218" y="4198451"/>
            <a:ext cx="1274623" cy="30777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Adult learning</a:t>
            </a:r>
          </a:p>
        </p:txBody>
      </p:sp>
      <p:sp>
        <p:nvSpPr>
          <p:cNvPr id="6" name="Oval 5">
            <a:extLst>
              <a:ext uri="{FF2B5EF4-FFF2-40B4-BE49-F238E27FC236}">
                <a16:creationId xmlns:a16="http://schemas.microsoft.com/office/drawing/2014/main" id="{8E2F110C-BB98-7DF9-6A41-A7B24DC16B01}"/>
              </a:ext>
            </a:extLst>
          </p:cNvPr>
          <p:cNvSpPr/>
          <p:nvPr/>
        </p:nvSpPr>
        <p:spPr>
          <a:xfrm>
            <a:off x="6542174" y="2150481"/>
            <a:ext cx="431420" cy="460523"/>
          </a:xfrm>
          <a:prstGeom prst="ellipse">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Oval 6">
            <a:extLst>
              <a:ext uri="{FF2B5EF4-FFF2-40B4-BE49-F238E27FC236}">
                <a16:creationId xmlns:a16="http://schemas.microsoft.com/office/drawing/2014/main" id="{D44770D0-F15D-7358-BCE6-731300E725DA}"/>
              </a:ext>
            </a:extLst>
          </p:cNvPr>
          <p:cNvSpPr/>
          <p:nvPr/>
        </p:nvSpPr>
        <p:spPr>
          <a:xfrm>
            <a:off x="8827864" y="3338333"/>
            <a:ext cx="431420" cy="460523"/>
          </a:xfrm>
          <a:prstGeom prst="ellipse">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Oval 7">
            <a:extLst>
              <a:ext uri="{FF2B5EF4-FFF2-40B4-BE49-F238E27FC236}">
                <a16:creationId xmlns:a16="http://schemas.microsoft.com/office/drawing/2014/main" id="{D4A3EFF9-69B8-AFDA-9112-21DFB6C7DA7B}"/>
              </a:ext>
            </a:extLst>
          </p:cNvPr>
          <p:cNvSpPr/>
          <p:nvPr/>
        </p:nvSpPr>
        <p:spPr>
          <a:xfrm>
            <a:off x="5759718" y="5095674"/>
            <a:ext cx="431420" cy="460523"/>
          </a:xfrm>
          <a:prstGeom prst="ellipse">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Oval 9">
            <a:extLst>
              <a:ext uri="{FF2B5EF4-FFF2-40B4-BE49-F238E27FC236}">
                <a16:creationId xmlns:a16="http://schemas.microsoft.com/office/drawing/2014/main" id="{950FC519-60F0-D717-AEE5-4D4D82F4D084}"/>
              </a:ext>
            </a:extLst>
          </p:cNvPr>
          <p:cNvSpPr/>
          <p:nvPr/>
        </p:nvSpPr>
        <p:spPr>
          <a:xfrm>
            <a:off x="2882408" y="3391182"/>
            <a:ext cx="431420" cy="460523"/>
          </a:xfrm>
          <a:prstGeom prst="ellipse">
            <a:avLst/>
          </a:prstGeom>
          <a:solidFill>
            <a:schemeClr val="accent2"/>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B9722229-E1B6-5472-1FFE-329D3A87A08C}"/>
              </a:ext>
            </a:extLst>
          </p:cNvPr>
          <p:cNvSpPr txBox="1"/>
          <p:nvPr/>
        </p:nvSpPr>
        <p:spPr>
          <a:xfrm>
            <a:off x="8768188" y="5659838"/>
            <a:ext cx="1668867" cy="417804"/>
          </a:xfrm>
          <a:prstGeom prst="round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Aptos" panose="02110004020202020204"/>
                <a:ea typeface="+mn-ea"/>
                <a:cs typeface="+mn-cs"/>
              </a:rPr>
              <a:t>RESIDENTS</a:t>
            </a:r>
          </a:p>
        </p:txBody>
      </p:sp>
      <p:sp>
        <p:nvSpPr>
          <p:cNvPr id="15" name="TextBox 14">
            <a:extLst>
              <a:ext uri="{FF2B5EF4-FFF2-40B4-BE49-F238E27FC236}">
                <a16:creationId xmlns:a16="http://schemas.microsoft.com/office/drawing/2014/main" id="{192CCEA0-B769-29ED-5B60-373A3C1FEB29}"/>
              </a:ext>
            </a:extLst>
          </p:cNvPr>
          <p:cNvSpPr txBox="1"/>
          <p:nvPr/>
        </p:nvSpPr>
        <p:spPr>
          <a:xfrm>
            <a:off x="7025210" y="6243901"/>
            <a:ext cx="3475271"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PLACE AND ENVIRONMENT</a:t>
            </a:r>
          </a:p>
        </p:txBody>
      </p:sp>
      <p:sp>
        <p:nvSpPr>
          <p:cNvPr id="14" name="Oval 13">
            <a:extLst>
              <a:ext uri="{FF2B5EF4-FFF2-40B4-BE49-F238E27FC236}">
                <a16:creationId xmlns:a16="http://schemas.microsoft.com/office/drawing/2014/main" id="{707DC76E-2B27-0A7F-8C5A-05C1E3D6ABEC}"/>
              </a:ext>
            </a:extLst>
          </p:cNvPr>
          <p:cNvSpPr/>
          <p:nvPr/>
        </p:nvSpPr>
        <p:spPr>
          <a:xfrm>
            <a:off x="760285" y="725896"/>
            <a:ext cx="9525783" cy="5511470"/>
          </a:xfrm>
          <a:prstGeom prst="ellipse">
            <a:avLst/>
          </a:prstGeom>
          <a:noFill/>
          <a:ln>
            <a:solidFill>
              <a:schemeClr val="accent5">
                <a:lumMod val="60000"/>
                <a:lumOff val="4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84" name="TextBox 1083">
            <a:extLst>
              <a:ext uri="{FF2B5EF4-FFF2-40B4-BE49-F238E27FC236}">
                <a16:creationId xmlns:a16="http://schemas.microsoft.com/office/drawing/2014/main" id="{A68F3F8C-CCD1-3599-8190-920D059B71EE}"/>
              </a:ext>
            </a:extLst>
          </p:cNvPr>
          <p:cNvSpPr txBox="1"/>
          <p:nvPr/>
        </p:nvSpPr>
        <p:spPr>
          <a:xfrm>
            <a:off x="93911" y="3059929"/>
            <a:ext cx="2388522" cy="1384995"/>
          </a:xfrm>
          <a:prstGeom prst="rect">
            <a:avLst/>
          </a:prstGeom>
          <a:solidFill>
            <a:schemeClr val="bg1"/>
          </a:solid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Minimum of 3 outreach hubs with community virtual/physical hub and needs based service touch points from community and council assets e.g. libraries</a:t>
            </a:r>
          </a:p>
        </p:txBody>
      </p:sp>
      <p:sp>
        <p:nvSpPr>
          <p:cNvPr id="1081" name="TextBox 1080">
            <a:extLst>
              <a:ext uri="{FF2B5EF4-FFF2-40B4-BE49-F238E27FC236}">
                <a16:creationId xmlns:a16="http://schemas.microsoft.com/office/drawing/2014/main" id="{A34E8C6D-A579-B99A-2564-73A45F24C031}"/>
              </a:ext>
            </a:extLst>
          </p:cNvPr>
          <p:cNvSpPr txBox="1"/>
          <p:nvPr/>
        </p:nvSpPr>
        <p:spPr>
          <a:xfrm>
            <a:off x="2142162" y="1069224"/>
            <a:ext cx="5503990" cy="738664"/>
          </a:xfrm>
          <a:prstGeom prst="rect">
            <a:avLst/>
          </a:prstGeom>
          <a:solidFill>
            <a:schemeClr val="bg1"/>
          </a:solidFill>
          <a:ln>
            <a:noFill/>
          </a:ln>
          <a:effectLst>
            <a:outerShdw blurRad="63500" dist="38100" dir="2700000">
              <a:srgbClr val="000000">
                <a:alpha val="0"/>
              </a:srgbClr>
            </a:outerShdw>
          </a:effectLst>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4 neighbourhood hubs with a JSNA-led needs-based dynamic INT offer in areas of demand (services could work in an agile way from any hub or have a core base hub)</a:t>
            </a:r>
          </a:p>
        </p:txBody>
      </p:sp>
      <p:sp>
        <p:nvSpPr>
          <p:cNvPr id="17" name="Rectangle 16">
            <a:extLst>
              <a:ext uri="{FF2B5EF4-FFF2-40B4-BE49-F238E27FC236}">
                <a16:creationId xmlns:a16="http://schemas.microsoft.com/office/drawing/2014/main" id="{4317A441-9204-5FE3-EFCD-AEAFE2CC93BF}"/>
              </a:ext>
            </a:extLst>
          </p:cNvPr>
          <p:cNvSpPr/>
          <p:nvPr/>
        </p:nvSpPr>
        <p:spPr>
          <a:xfrm>
            <a:off x="-2" y="240978"/>
            <a:ext cx="5627265" cy="672061"/>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Aptos" panose="02110004020202020204"/>
                <a:ea typeface="+mn-ea"/>
                <a:cs typeface="+mn-cs"/>
              </a:rPr>
              <a:t>Our One Neighbourhood Model</a:t>
            </a:r>
          </a:p>
        </p:txBody>
      </p:sp>
    </p:spTree>
    <p:extLst>
      <p:ext uri="{BB962C8B-B14F-4D97-AF65-F5344CB8AC3E}">
        <p14:creationId xmlns:p14="http://schemas.microsoft.com/office/powerpoint/2010/main" val="4088770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6AACE-D331-C12D-074F-FD7F7399C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0EC0D6-D57B-2470-C2D1-9FD0F7B60C4D}"/>
              </a:ext>
            </a:extLst>
          </p:cNvPr>
          <p:cNvSpPr>
            <a:spLocks noGrp="1"/>
          </p:cNvSpPr>
          <p:nvPr>
            <p:ph type="ctrTitle"/>
          </p:nvPr>
        </p:nvSpPr>
        <p:spPr>
          <a:xfrm>
            <a:off x="5915758" y="1446508"/>
            <a:ext cx="6003940" cy="3739896"/>
          </a:xfrm>
        </p:spPr>
        <p:txBody>
          <a:bodyPr>
            <a:normAutofit fontScale="90000"/>
          </a:bodyPr>
          <a:lstStyle/>
          <a:p>
            <a:r>
              <a:rPr lang="en-US" dirty="0">
                <a:latin typeface="Segoe UI"/>
                <a:ea typeface="MS PGothic"/>
                <a:cs typeface="Segoe UI"/>
              </a:rPr>
              <a:t>Next steps…</a:t>
            </a:r>
            <a:br>
              <a:rPr lang="en-US" b="0" dirty="0">
                <a:latin typeface="Segoe UI"/>
                <a:ea typeface="MS PGothic" panose="020B0600070205080204" pitchFamily="34" charset="-128"/>
                <a:cs typeface="Segoe UI"/>
              </a:rPr>
            </a:br>
            <a:br>
              <a:rPr lang="en-US" b="0" dirty="0">
                <a:latin typeface="Segoe UI"/>
                <a:ea typeface="MS PGothic" panose="020B0600070205080204" pitchFamily="34" charset="-128"/>
                <a:cs typeface="Segoe UI"/>
              </a:rPr>
            </a:br>
            <a:r>
              <a:rPr lang="en-US" sz="3600" b="0" dirty="0" err="1">
                <a:latin typeface="Segoe UI"/>
                <a:ea typeface="MS PGothic"/>
                <a:cs typeface="Segoe UI"/>
              </a:rPr>
              <a:t>Summarise</a:t>
            </a:r>
            <a:r>
              <a:rPr lang="en-US" sz="3600" b="0">
                <a:latin typeface="Segoe UI"/>
                <a:ea typeface="MS PGothic"/>
                <a:cs typeface="Segoe UI"/>
              </a:rPr>
              <a:t> stakeholder insights</a:t>
            </a:r>
            <a:br>
              <a:rPr lang="en-US" sz="3600" b="0" dirty="0">
                <a:latin typeface="Segoe UI"/>
                <a:ea typeface="MS PGothic" panose="020B0600070205080204" pitchFamily="34" charset="-128"/>
                <a:cs typeface="Segoe UI"/>
              </a:rPr>
            </a:br>
            <a:br>
              <a:rPr lang="en-US" sz="3600" b="0" dirty="0">
                <a:latin typeface="Segoe UI"/>
                <a:ea typeface="MS PGothic" panose="020B0600070205080204" pitchFamily="34" charset="-128"/>
                <a:cs typeface="Segoe UI"/>
              </a:rPr>
            </a:br>
            <a:r>
              <a:rPr lang="en-US" sz="3600" b="0" dirty="0">
                <a:latin typeface="Segoe UI"/>
                <a:ea typeface="MS PGothic"/>
                <a:cs typeface="Segoe UI"/>
              </a:rPr>
              <a:t>Feedback to P</a:t>
            </a:r>
            <a:r>
              <a:rPr lang="en-US" sz="3600" b="0" dirty="0" err="1">
                <a:latin typeface="Segoe UI"/>
                <a:ea typeface="MS PGothic"/>
                <a:cs typeface="Segoe UI"/>
              </a:rPr>
              <a:t>rogramme </a:t>
            </a:r>
            <a:r>
              <a:rPr lang="en-US" sz="3600" b="0" dirty="0">
                <a:latin typeface="Segoe UI"/>
                <a:ea typeface="MS PGothic"/>
                <a:cs typeface="Segoe UI"/>
              </a:rPr>
              <a:t>Board</a:t>
            </a:r>
            <a:br>
              <a:rPr lang="en-US" b="0" dirty="0">
                <a:latin typeface="Aptos" panose="020B0004020202020204" pitchFamily="34" charset="0"/>
                <a:ea typeface="MS PGothic" panose="020B0600070205080204" pitchFamily="34" charset="-128"/>
              </a:rPr>
            </a:br>
            <a:br>
              <a:rPr lang="en-GB" dirty="0"/>
            </a:br>
            <a:endParaRPr dirty="0"/>
          </a:p>
        </p:txBody>
      </p:sp>
      <p:pic>
        <p:nvPicPr>
          <p:cNvPr id="4" name="Picture 3">
            <a:extLst>
              <a:ext uri="{FF2B5EF4-FFF2-40B4-BE49-F238E27FC236}">
                <a16:creationId xmlns:a16="http://schemas.microsoft.com/office/drawing/2014/main" id="{FB38AC8C-8C28-6B00-E285-BB24CAA2A1A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94101" y="1814592"/>
            <a:ext cx="4959458" cy="2789696"/>
          </a:xfrm>
          <a:prstGeom prst="rect">
            <a:avLst/>
          </a:prstGeom>
        </p:spPr>
      </p:pic>
    </p:spTree>
    <p:extLst>
      <p:ext uri="{BB962C8B-B14F-4D97-AF65-F5344CB8AC3E}">
        <p14:creationId xmlns:p14="http://schemas.microsoft.com/office/powerpoint/2010/main" val="1021339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FAA86-28FE-2844-886C-E529CEB89056}"/>
            </a:ext>
          </a:extLst>
        </p:cNvPr>
        <p:cNvGrpSpPr/>
        <p:nvPr/>
      </p:nvGrpSpPr>
      <p:grpSpPr>
        <a:xfrm>
          <a:off x="0" y="0"/>
          <a:ext cx="0" cy="0"/>
          <a:chOff x="0" y="0"/>
          <a:chExt cx="0" cy="0"/>
        </a:xfrm>
      </p:grpSpPr>
      <p:sp>
        <p:nvSpPr>
          <p:cNvPr id="2" name="TextBox 1"/>
          <p:cNvSpPr txBox="1"/>
          <p:nvPr/>
        </p:nvSpPr>
        <p:spPr>
          <a:xfrm>
            <a:off x="658368" y="237744"/>
            <a:ext cx="10927080" cy="652486"/>
          </a:xfrm>
          <a:prstGeom prst="rect">
            <a:avLst/>
          </a:prstGeom>
          <a:noFill/>
        </p:spPr>
        <p:txBody>
          <a:bodyPr wrap="square" lIns="18288" tIns="18288" rIns="18288" bIns="18288" anchor="t">
            <a:spAutoFit/>
          </a:bodyPr>
          <a:lstStyle/>
          <a:p>
            <a:r>
              <a:rPr sz="4000" b="1">
                <a:latin typeface="Aptos"/>
              </a:rPr>
              <a:t>Working differently around</a:t>
            </a:r>
            <a:r>
              <a:rPr lang="en-GB" sz="4000" b="1" dirty="0">
                <a:latin typeface="Aptos"/>
              </a:rPr>
              <a:t> </a:t>
            </a:r>
            <a:r>
              <a:rPr sz="4000" b="1">
                <a:latin typeface="Aptos"/>
              </a:rPr>
              <a:t>people and place</a:t>
            </a:r>
            <a:endParaRPr lang="en-US" sz="4000" b="1">
              <a:latin typeface="Aptos"/>
            </a:endParaRPr>
          </a:p>
        </p:txBody>
      </p:sp>
      <p:sp>
        <p:nvSpPr>
          <p:cNvPr id="3" name="Rectangle 2"/>
          <p:cNvSpPr/>
          <p:nvPr/>
        </p:nvSpPr>
        <p:spPr>
          <a:xfrm>
            <a:off x="5636385" y="1538837"/>
            <a:ext cx="22860" cy="4828032"/>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27609" y="1101553"/>
            <a:ext cx="4954726" cy="467820"/>
          </a:xfrm>
          <a:prstGeom prst="rect">
            <a:avLst/>
          </a:prstGeom>
          <a:noFill/>
        </p:spPr>
        <p:txBody>
          <a:bodyPr wrap="square" lIns="18288" tIns="18288" rIns="18288" bIns="18288" anchor="t">
            <a:spAutoFit/>
          </a:bodyPr>
          <a:lstStyle/>
          <a:p>
            <a:r>
              <a:rPr sz="2800" b="1">
                <a:latin typeface="Aptos"/>
              </a:rPr>
              <a:t>What changes in practice</a:t>
            </a:r>
          </a:p>
        </p:txBody>
      </p:sp>
      <p:sp>
        <p:nvSpPr>
          <p:cNvPr id="5" name="TextBox 4"/>
          <p:cNvSpPr txBox="1"/>
          <p:nvPr/>
        </p:nvSpPr>
        <p:spPr>
          <a:xfrm>
            <a:off x="731520" y="2011680"/>
            <a:ext cx="4937760" cy="4561249"/>
          </a:xfrm>
          <a:prstGeom prst="rect">
            <a:avLst/>
          </a:prstGeom>
          <a:noFill/>
        </p:spPr>
        <p:txBody>
          <a:bodyPr wrap="square" lIns="18288" tIns="18288" rIns="18288" bIns="18288" anchor="t">
            <a:spAutoFit/>
          </a:bodyPr>
          <a:lstStyle/>
          <a:p>
            <a:pPr algn="l">
              <a:lnSpc>
                <a:spcPct val="100000"/>
              </a:lnSpc>
              <a:spcAft>
                <a:spcPts val="900"/>
              </a:spcAft>
            </a:pPr>
            <a:r>
              <a:rPr sz="2400" b="1">
                <a:solidFill>
                  <a:srgbClr val="FFC000"/>
                </a:solidFill>
                <a:latin typeface="Aptos"/>
              </a:rPr>
              <a:t>•</a:t>
            </a:r>
            <a:r>
              <a:rPr sz="2400" dirty="0">
                <a:latin typeface="Aptos"/>
              </a:rPr>
              <a:t>  </a:t>
            </a:r>
            <a:r>
              <a:rPr sz="2400" b="0">
                <a:solidFill>
                  <a:srgbClr val="000000"/>
                </a:solidFill>
                <a:latin typeface="Aptos"/>
              </a:rPr>
              <a:t>Bring together council services, partners, communities and local assets.</a:t>
            </a:r>
            <a:endParaRPr lang="en-US" sz="2400" b="0">
              <a:solidFill>
                <a:srgbClr val="000000"/>
              </a:solidFill>
              <a:latin typeface="Aptos"/>
            </a:endParaRPr>
          </a:p>
          <a:p>
            <a:pPr algn="l">
              <a:lnSpc>
                <a:spcPct val="100000"/>
              </a:lnSpc>
              <a:spcAft>
                <a:spcPts val="900"/>
              </a:spcAft>
            </a:pPr>
            <a:r>
              <a:rPr sz="2400" b="1">
                <a:solidFill>
                  <a:srgbClr val="FFC000"/>
                </a:solidFill>
                <a:latin typeface="Aptos"/>
              </a:rPr>
              <a:t>•</a:t>
            </a:r>
            <a:r>
              <a:rPr sz="2400" dirty="0">
                <a:latin typeface="Aptos"/>
              </a:rPr>
              <a:t>  </a:t>
            </a:r>
            <a:r>
              <a:rPr sz="2400" b="0">
                <a:solidFill>
                  <a:srgbClr val="000000"/>
                </a:solidFill>
                <a:latin typeface="Aptos"/>
              </a:rPr>
              <a:t>Use data, service intelligence and resident voice together.</a:t>
            </a:r>
            <a:endParaRPr sz="2400" b="0" dirty="0">
              <a:solidFill>
                <a:srgbClr val="000000"/>
              </a:solidFill>
              <a:latin typeface="Aptos"/>
            </a:endParaRPr>
          </a:p>
          <a:p>
            <a:pPr algn="l">
              <a:lnSpc>
                <a:spcPct val="100000"/>
              </a:lnSpc>
              <a:spcAft>
                <a:spcPts val="900"/>
              </a:spcAft>
            </a:pPr>
            <a:r>
              <a:rPr sz="2400" b="1" dirty="0">
                <a:solidFill>
                  <a:srgbClr val="FFC000"/>
                </a:solidFill>
                <a:latin typeface="Aptos"/>
              </a:rPr>
              <a:t>•</a:t>
            </a:r>
            <a:r>
              <a:rPr sz="2400" dirty="0">
                <a:latin typeface="Aptos"/>
              </a:rPr>
              <a:t>  </a:t>
            </a:r>
            <a:r>
              <a:rPr sz="2400" b="0" dirty="0">
                <a:solidFill>
                  <a:srgbClr val="000000"/>
                </a:solidFill>
                <a:latin typeface="Aptos"/>
              </a:rPr>
              <a:t>Understand what matters in each </a:t>
            </a:r>
            <a:r>
              <a:rPr sz="2400" b="0" dirty="0" err="1">
                <a:solidFill>
                  <a:srgbClr val="000000"/>
                </a:solidFill>
                <a:latin typeface="Aptos"/>
              </a:rPr>
              <a:t>neighbourhood</a:t>
            </a:r>
            <a:r>
              <a:rPr sz="2400" b="0" dirty="0">
                <a:solidFill>
                  <a:srgbClr val="000000"/>
                </a:solidFill>
                <a:latin typeface="Aptos"/>
              </a:rPr>
              <a:t>.</a:t>
            </a:r>
          </a:p>
          <a:p>
            <a:pPr algn="l">
              <a:lnSpc>
                <a:spcPct val="100000"/>
              </a:lnSpc>
              <a:spcAft>
                <a:spcPts val="900"/>
              </a:spcAft>
            </a:pPr>
            <a:r>
              <a:rPr sz="2400" b="1">
                <a:solidFill>
                  <a:srgbClr val="FFC000"/>
                </a:solidFill>
                <a:latin typeface="Aptos"/>
              </a:rPr>
              <a:t>•</a:t>
            </a:r>
            <a:r>
              <a:rPr sz="2400" dirty="0">
                <a:latin typeface="Aptos"/>
              </a:rPr>
              <a:t>  </a:t>
            </a:r>
            <a:r>
              <a:rPr sz="2400" b="0">
                <a:solidFill>
                  <a:srgbClr val="000000"/>
                </a:solidFill>
                <a:latin typeface="Aptos"/>
              </a:rPr>
              <a:t>Build around prevention, earlier help and joined-up delivery.</a:t>
            </a:r>
            <a:endParaRPr sz="2400" b="0" dirty="0">
              <a:solidFill>
                <a:srgbClr val="000000"/>
              </a:solidFill>
              <a:latin typeface="Aptos"/>
            </a:endParaRPr>
          </a:p>
          <a:p>
            <a:pPr algn="l">
              <a:lnSpc>
                <a:spcPct val="100000"/>
              </a:lnSpc>
              <a:spcAft>
                <a:spcPts val="900"/>
              </a:spcAft>
            </a:pPr>
            <a:r>
              <a:rPr sz="2400" b="1">
                <a:solidFill>
                  <a:srgbClr val="FFC000"/>
                </a:solidFill>
                <a:latin typeface="Aptos"/>
              </a:rPr>
              <a:t>•</a:t>
            </a:r>
            <a:r>
              <a:rPr sz="2400" dirty="0">
                <a:latin typeface="Aptos"/>
              </a:rPr>
              <a:t>  </a:t>
            </a:r>
            <a:r>
              <a:rPr sz="2400" b="0">
                <a:solidFill>
                  <a:srgbClr val="000000"/>
                </a:solidFill>
                <a:latin typeface="Aptos"/>
              </a:rPr>
              <a:t>Create a clearer route from insight to action.</a:t>
            </a:r>
            <a:endParaRPr sz="2400" b="0" dirty="0">
              <a:solidFill>
                <a:srgbClr val="000000"/>
              </a:solidFill>
              <a:latin typeface="Aptos"/>
            </a:endParaRPr>
          </a:p>
        </p:txBody>
      </p:sp>
      <p:sp>
        <p:nvSpPr>
          <p:cNvPr id="6" name="TextBox 5"/>
          <p:cNvSpPr txBox="1"/>
          <p:nvPr/>
        </p:nvSpPr>
        <p:spPr>
          <a:xfrm>
            <a:off x="5726029" y="1084727"/>
            <a:ext cx="6529710" cy="927462"/>
          </a:xfrm>
          <a:prstGeom prst="rect">
            <a:avLst/>
          </a:prstGeom>
          <a:noFill/>
        </p:spPr>
        <p:txBody>
          <a:bodyPr wrap="square" lIns="18288" tIns="18288" rIns="18288" bIns="18288" anchor="t">
            <a:spAutoFit/>
          </a:bodyPr>
          <a:lstStyle/>
          <a:p>
            <a:r>
              <a:rPr sz="2800" b="1" dirty="0">
                <a:latin typeface="Aptos"/>
              </a:rPr>
              <a:t>Seven workstreams. </a:t>
            </a:r>
            <a:endParaRPr lang="en-US" sz="2800" b="1" dirty="0">
              <a:latin typeface="Aptos"/>
            </a:endParaRPr>
          </a:p>
          <a:p>
            <a:pPr algn="l">
              <a:lnSpc>
                <a:spcPct val="100000"/>
              </a:lnSpc>
            </a:pPr>
            <a:r>
              <a:rPr sz="2800" b="1" dirty="0">
                <a:latin typeface="Aptos"/>
              </a:rPr>
              <a:t>One </a:t>
            </a:r>
            <a:r>
              <a:rPr sz="2800" b="1" dirty="0" err="1">
                <a:latin typeface="Aptos"/>
              </a:rPr>
              <a:t>neighbourhood</a:t>
            </a:r>
            <a:r>
              <a:rPr sz="2800" b="1" dirty="0">
                <a:latin typeface="Aptos"/>
              </a:rPr>
              <a:t> model.</a:t>
            </a:r>
            <a:endParaRPr lang="en-US" sz="2800" b="1">
              <a:latin typeface="Aptos"/>
            </a:endParaRPr>
          </a:p>
        </p:txBody>
      </p:sp>
      <p:sp>
        <p:nvSpPr>
          <p:cNvPr id="8" name="TextBox 7"/>
          <p:cNvSpPr txBox="1"/>
          <p:nvPr/>
        </p:nvSpPr>
        <p:spPr>
          <a:xfrm>
            <a:off x="6400800" y="2045324"/>
            <a:ext cx="5086709" cy="3899529"/>
          </a:xfrm>
          <a:prstGeom prst="rect">
            <a:avLst/>
          </a:prstGeom>
          <a:noFill/>
        </p:spPr>
        <p:txBody>
          <a:bodyPr wrap="square" lIns="18288" tIns="18288" rIns="18288" bIns="18288" anchor="t">
            <a:spAutoFit/>
          </a:bodyPr>
          <a:lstStyle/>
          <a:p>
            <a:pPr>
              <a:spcAft>
                <a:spcPts val="700"/>
              </a:spcAft>
            </a:pPr>
            <a:r>
              <a:rPr sz="2400" b="1">
                <a:solidFill>
                  <a:srgbClr val="FFC000"/>
                </a:solidFill>
                <a:latin typeface="Aptos"/>
              </a:rPr>
              <a:t>•</a:t>
            </a:r>
            <a:r>
              <a:rPr sz="2400">
                <a:solidFill>
                  <a:srgbClr val="000000"/>
                </a:solidFill>
                <a:latin typeface="Aptos"/>
              </a:rPr>
              <a:t>  Population Data &amp; Insight</a:t>
            </a:r>
            <a:endParaRPr lang="en-US" sz="2400"/>
          </a:p>
          <a:p>
            <a:pPr>
              <a:spcAft>
                <a:spcPts val="700"/>
              </a:spcAft>
            </a:pPr>
            <a:r>
              <a:rPr sz="2400" b="1">
                <a:solidFill>
                  <a:srgbClr val="FFC000"/>
                </a:solidFill>
                <a:latin typeface="Aptos"/>
              </a:rPr>
              <a:t>•</a:t>
            </a:r>
            <a:r>
              <a:rPr sz="2400">
                <a:solidFill>
                  <a:srgbClr val="000000"/>
                </a:solidFill>
                <a:latin typeface="Aptos"/>
              </a:rPr>
              <a:t>  Place &amp; Environment</a:t>
            </a:r>
            <a:endParaRPr sz="2400" dirty="0">
              <a:solidFill>
                <a:srgbClr val="000000"/>
              </a:solidFill>
              <a:latin typeface="Aptos"/>
            </a:endParaRPr>
          </a:p>
          <a:p>
            <a:pPr>
              <a:spcAft>
                <a:spcPts val="700"/>
              </a:spcAft>
            </a:pPr>
            <a:r>
              <a:rPr sz="2400" b="1">
                <a:solidFill>
                  <a:srgbClr val="FFC000"/>
                </a:solidFill>
                <a:latin typeface="Aptos"/>
              </a:rPr>
              <a:t>•</a:t>
            </a:r>
            <a:r>
              <a:rPr sz="2400">
                <a:solidFill>
                  <a:srgbClr val="000000"/>
                </a:solidFill>
                <a:latin typeface="Aptos"/>
              </a:rPr>
              <a:t>  Workforce Development</a:t>
            </a:r>
            <a:endParaRPr sz="2400" dirty="0">
              <a:solidFill>
                <a:srgbClr val="000000"/>
              </a:solidFill>
              <a:latin typeface="Aptos"/>
            </a:endParaRPr>
          </a:p>
          <a:p>
            <a:pPr>
              <a:spcAft>
                <a:spcPts val="700"/>
              </a:spcAft>
            </a:pPr>
            <a:r>
              <a:rPr sz="2400" b="1">
                <a:solidFill>
                  <a:srgbClr val="FFC000"/>
                </a:solidFill>
                <a:latin typeface="Aptos"/>
              </a:rPr>
              <a:t>•</a:t>
            </a:r>
            <a:r>
              <a:rPr sz="2400">
                <a:solidFill>
                  <a:srgbClr val="000000"/>
                </a:solidFill>
                <a:latin typeface="Aptos"/>
              </a:rPr>
              <a:t>  Digital Enablement</a:t>
            </a:r>
            <a:endParaRPr sz="2400" dirty="0">
              <a:solidFill>
                <a:srgbClr val="000000"/>
              </a:solidFill>
              <a:latin typeface="Aptos"/>
            </a:endParaRPr>
          </a:p>
          <a:p>
            <a:pPr>
              <a:spcAft>
                <a:spcPts val="700"/>
              </a:spcAft>
            </a:pPr>
            <a:r>
              <a:rPr sz="2400" b="1">
                <a:solidFill>
                  <a:srgbClr val="FFC000"/>
                </a:solidFill>
                <a:latin typeface="Aptos"/>
              </a:rPr>
              <a:t>•</a:t>
            </a:r>
            <a:r>
              <a:rPr sz="2400">
                <a:solidFill>
                  <a:srgbClr val="000000"/>
                </a:solidFill>
                <a:latin typeface="Aptos"/>
              </a:rPr>
              <a:t>  Families First</a:t>
            </a:r>
            <a:endParaRPr sz="2400" dirty="0">
              <a:solidFill>
                <a:srgbClr val="000000"/>
              </a:solidFill>
              <a:latin typeface="Aptos"/>
            </a:endParaRPr>
          </a:p>
          <a:p>
            <a:pPr>
              <a:spcAft>
                <a:spcPts val="700"/>
              </a:spcAft>
            </a:pPr>
            <a:r>
              <a:rPr sz="2400" b="1" dirty="0">
                <a:solidFill>
                  <a:srgbClr val="FFC000"/>
                </a:solidFill>
                <a:latin typeface="Aptos"/>
              </a:rPr>
              <a:t>•</a:t>
            </a:r>
            <a:r>
              <a:rPr sz="2400" dirty="0">
                <a:solidFill>
                  <a:srgbClr val="000000"/>
                </a:solidFill>
                <a:latin typeface="Aptos"/>
              </a:rPr>
              <a:t>  </a:t>
            </a:r>
            <a:r>
              <a:rPr sz="2400" dirty="0" err="1">
                <a:solidFill>
                  <a:srgbClr val="000000"/>
                </a:solidFill>
                <a:latin typeface="Aptos"/>
              </a:rPr>
              <a:t>Neighbourhood</a:t>
            </a:r>
            <a:r>
              <a:rPr sz="2400" dirty="0">
                <a:solidFill>
                  <a:srgbClr val="000000"/>
                </a:solidFill>
                <a:latin typeface="Aptos"/>
              </a:rPr>
              <a:t> Health</a:t>
            </a:r>
          </a:p>
          <a:p>
            <a:r>
              <a:rPr lang="en-US" sz="2400" b="1">
                <a:solidFill>
                  <a:srgbClr val="FFC000"/>
                </a:solidFill>
                <a:latin typeface="Aptos"/>
              </a:rPr>
              <a:t>•</a:t>
            </a:r>
            <a:r>
              <a:rPr lang="en-US" sz="2400">
                <a:solidFill>
                  <a:srgbClr val="000000"/>
                </a:solidFill>
                <a:latin typeface="Aptos"/>
              </a:rPr>
              <a:t> Community Engagement &amp; Empowerment</a:t>
            </a:r>
            <a:endParaRPr lang="en-GB" sz="2400">
              <a:solidFill>
                <a:srgbClr val="000000"/>
              </a:solidFill>
              <a:latin typeface="Aptos"/>
            </a:endParaRPr>
          </a:p>
          <a:p>
            <a:pPr>
              <a:spcAft>
                <a:spcPts val="700"/>
              </a:spcAft>
            </a:pPr>
            <a:endParaRPr lang="en-GB" sz="2400" dirty="0">
              <a:solidFill>
                <a:srgbClr val="000000"/>
              </a:solidFill>
              <a:latin typeface="Aptos"/>
            </a:endParaRPr>
          </a:p>
        </p:txBody>
      </p:sp>
    </p:spTree>
    <p:extLst>
      <p:ext uri="{BB962C8B-B14F-4D97-AF65-F5344CB8AC3E}">
        <p14:creationId xmlns:p14="http://schemas.microsoft.com/office/powerpoint/2010/main" val="1339753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0CED0-C89F-C420-F875-3849D87F45F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BA12AD11-3BDD-9116-B8D9-983ED154D869}"/>
              </a:ext>
            </a:extLst>
          </p:cNvPr>
          <p:cNvSpPr txBox="1"/>
          <p:nvPr/>
        </p:nvSpPr>
        <p:spPr>
          <a:xfrm>
            <a:off x="5749506" y="1627236"/>
            <a:ext cx="6046254" cy="3606115"/>
          </a:xfrm>
          <a:prstGeom prst="rect">
            <a:avLst/>
          </a:prstGeom>
          <a:noFill/>
        </p:spPr>
        <p:txBody>
          <a:bodyPr wrap="square" lIns="73152" tIns="45720" rIns="73152" bIns="45720" anchor="ctr">
            <a:spAutoFit/>
          </a:bodyPr>
          <a:lstStyle/>
          <a:p>
            <a:pPr algn="l">
              <a:spcAft>
                <a:spcPts val="1800"/>
              </a:spcAft>
            </a:pPr>
            <a:r>
              <a:rPr sz="4000" b="1">
                <a:latin typeface="Aptos"/>
              </a:rPr>
              <a:t>Blueprint development</a:t>
            </a:r>
            <a:endParaRPr lang="en-GB" sz="4000"/>
          </a:p>
          <a:p>
            <a:pPr algn="l">
              <a:lnSpc>
                <a:spcPct val="100000"/>
              </a:lnSpc>
              <a:spcAft>
                <a:spcPts val="1000"/>
              </a:spcAft>
            </a:pPr>
            <a:r>
              <a:rPr sz="2800" b="0" dirty="0" err="1">
                <a:latin typeface="Aptos"/>
              </a:rPr>
              <a:t>Analyse</a:t>
            </a:r>
            <a:r>
              <a:rPr sz="2800" b="0" dirty="0">
                <a:latin typeface="Aptos"/>
              </a:rPr>
              <a:t> need + assets</a:t>
            </a:r>
          </a:p>
          <a:p>
            <a:pPr algn="l">
              <a:lnSpc>
                <a:spcPct val="100000"/>
              </a:lnSpc>
              <a:spcAft>
                <a:spcPts val="1000"/>
              </a:spcAft>
            </a:pPr>
            <a:r>
              <a:rPr sz="2800" b="0" dirty="0" err="1">
                <a:latin typeface="Aptos"/>
              </a:rPr>
              <a:t>Prioritise</a:t>
            </a:r>
            <a:r>
              <a:rPr sz="2800" b="0" dirty="0">
                <a:latin typeface="Aptos"/>
              </a:rPr>
              <a:t> with evidence + voice</a:t>
            </a:r>
          </a:p>
          <a:p>
            <a:pPr algn="l">
              <a:lnSpc>
                <a:spcPct val="100000"/>
              </a:lnSpc>
              <a:spcAft>
                <a:spcPts val="1000"/>
              </a:spcAft>
            </a:pPr>
            <a:r>
              <a:rPr sz="2800" b="0">
                <a:latin typeface="Aptos"/>
              </a:rPr>
              <a:t>Build one shared plan</a:t>
            </a:r>
            <a:endParaRPr sz="2800" b="0" dirty="0">
              <a:latin typeface="Aptos"/>
            </a:endParaRPr>
          </a:p>
          <a:p>
            <a:pPr algn="l">
              <a:lnSpc>
                <a:spcPct val="100000"/>
              </a:lnSpc>
              <a:spcAft>
                <a:spcPts val="1000"/>
              </a:spcAft>
            </a:pPr>
            <a:r>
              <a:rPr sz="2800" b="0">
                <a:latin typeface="Aptos"/>
              </a:rPr>
              <a:t>Agree ownership + measures</a:t>
            </a:r>
            <a:endParaRPr sz="2800" b="0" dirty="0">
              <a:latin typeface="Aptos"/>
            </a:endParaRPr>
          </a:p>
          <a:p>
            <a:pPr algn="l">
              <a:lnSpc>
                <a:spcPct val="100000"/>
              </a:lnSpc>
              <a:spcAft>
                <a:spcPts val="1000"/>
              </a:spcAft>
            </a:pPr>
            <a:r>
              <a:rPr sz="2800" b="0">
                <a:latin typeface="Aptos"/>
              </a:rPr>
              <a:t>Learn before scaling</a:t>
            </a:r>
            <a:endParaRPr sz="2800" b="0" dirty="0">
              <a:latin typeface="Aptos"/>
            </a:endParaRPr>
          </a:p>
        </p:txBody>
      </p:sp>
      <p:pic>
        <p:nvPicPr>
          <p:cNvPr id="2" name="Picture 1" descr="Documentary-style photo of a local town centre or community high street, showing regeneration activity and public services context; professional, muted tones, full-height crop.">
            <a:extLst>
              <a:ext uri="{FF2B5EF4-FFF2-40B4-BE49-F238E27FC236}">
                <a16:creationId xmlns:a16="http://schemas.microsoft.com/office/drawing/2014/main" id="{EC2159C8-B8E8-BB7E-8ABC-B46C3787F8B7}"/>
              </a:ext>
            </a:extLst>
          </p:cNvPr>
          <p:cNvPicPr>
            <a:picLocks noChangeAspect="1"/>
          </p:cNvPicPr>
          <p:nvPr/>
        </p:nvPicPr>
        <p:blipFill>
          <a:blip r:embed="rId3"/>
          <a:srcRect l="2993" t="1331" b="1331"/>
          <a:stretch>
            <a:fillRect/>
          </a:stretch>
        </p:blipFill>
        <p:spPr>
          <a:xfrm>
            <a:off x="90782" y="5023"/>
            <a:ext cx="4628080" cy="6819199"/>
          </a:xfrm>
          <a:prstGeom prst="rect">
            <a:avLst/>
          </a:prstGeom>
        </p:spPr>
      </p:pic>
    </p:spTree>
    <p:extLst>
      <p:ext uri="{BB962C8B-B14F-4D97-AF65-F5344CB8AC3E}">
        <p14:creationId xmlns:p14="http://schemas.microsoft.com/office/powerpoint/2010/main" val="319255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347BC-4E44-73A0-8EDE-CE3B25340308}"/>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D55598C-701C-79C0-C378-D2F5EE2609FA}"/>
              </a:ext>
            </a:extLst>
          </p:cNvPr>
          <p:cNvPicPr>
            <a:picLocks noChangeAspect="1"/>
          </p:cNvPicPr>
          <p:nvPr/>
        </p:nvPicPr>
        <p:blipFill>
          <a:blip r:embed="rId3"/>
          <a:srcRect t="30945" b="30945"/>
          <a:stretch>
            <a:fillRect/>
          </a:stretch>
        </p:blipFill>
        <p:spPr>
          <a:xfrm>
            <a:off x="0" y="367510"/>
            <a:ext cx="12138991" cy="6884263"/>
          </a:xfrm>
          <a:prstGeom prst="rect">
            <a:avLst/>
          </a:prstGeom>
        </p:spPr>
      </p:pic>
      <p:sp>
        <p:nvSpPr>
          <p:cNvPr id="2" name="Title 1">
            <a:extLst>
              <a:ext uri="{FF2B5EF4-FFF2-40B4-BE49-F238E27FC236}">
                <a16:creationId xmlns:a16="http://schemas.microsoft.com/office/drawing/2014/main" id="{B090B1E6-A567-6CB7-C014-6F6B0FFDC6CE}"/>
              </a:ext>
            </a:extLst>
          </p:cNvPr>
          <p:cNvSpPr>
            <a:spLocks noGrp="1"/>
          </p:cNvSpPr>
          <p:nvPr>
            <p:ph type="title"/>
          </p:nvPr>
        </p:nvSpPr>
        <p:spPr>
          <a:xfrm>
            <a:off x="132522" y="640642"/>
            <a:ext cx="6336509" cy="4940661"/>
          </a:xfrm>
        </p:spPr>
        <p:txBody>
          <a:bodyPr anchor="t">
            <a:normAutofit/>
          </a:bodyPr>
          <a:lstStyle/>
          <a:p>
            <a:pPr algn="ctr"/>
            <a:r>
              <a:rPr lang="en-GB" sz="2400" dirty="0"/>
              <a:t>The programme will initially focus on the North of St Helens. This is defined by the </a:t>
            </a:r>
            <a:r>
              <a:rPr lang="en-GB" sz="2400"/>
              <a:t>locality</a:t>
            </a:r>
            <a:r>
              <a:rPr lang="en-GB" sz="2400" dirty="0"/>
              <a:t> boundary and includes Rainford, </a:t>
            </a:r>
            <a:r>
              <a:rPr lang="en-GB" sz="2400" err="1"/>
              <a:t>Billinge</a:t>
            </a:r>
            <a:r>
              <a:rPr lang="en-GB" sz="2400" dirty="0"/>
              <a:t> &amp; </a:t>
            </a:r>
            <a:r>
              <a:rPr lang="en-GB" sz="2400" err="1"/>
              <a:t>Seneley</a:t>
            </a:r>
            <a:r>
              <a:rPr lang="en-GB" sz="2400" dirty="0"/>
              <a:t> Green and Moss Bank</a:t>
            </a:r>
            <a:br>
              <a:rPr lang="en-GB" dirty="0"/>
            </a:br>
            <a:endParaRPr lang="en-GB" dirty="0">
              <a:highlight>
                <a:srgbClr val="FFFF00"/>
              </a:highlight>
            </a:endParaRPr>
          </a:p>
        </p:txBody>
      </p:sp>
      <p:pic>
        <p:nvPicPr>
          <p:cNvPr id="4" name="Content Placeholder 3">
            <a:extLst>
              <a:ext uri="{FF2B5EF4-FFF2-40B4-BE49-F238E27FC236}">
                <a16:creationId xmlns:a16="http://schemas.microsoft.com/office/drawing/2014/main" id="{638B0FA5-3453-D4C6-D355-CEBE1D3B9A45}"/>
              </a:ext>
            </a:extLst>
          </p:cNvPr>
          <p:cNvPicPr>
            <a:picLocks noGrp="1" noChangeAspect="1"/>
          </p:cNvPicPr>
          <p:nvPr>
            <p:ph sz="quarter" idx="13"/>
          </p:nvPr>
        </p:nvPicPr>
        <p:blipFill>
          <a:blip r:embed="rId4"/>
          <a:srcRect l="37582" t="2992" r="1824" b="3099"/>
          <a:stretch>
            <a:fillRect/>
          </a:stretch>
        </p:blipFill>
        <p:spPr>
          <a:xfrm>
            <a:off x="6403008" y="643267"/>
            <a:ext cx="5148469" cy="5824331"/>
          </a:xfrm>
          <a:prstGeom prst="rect">
            <a:avLst/>
          </a:prstGeom>
        </p:spPr>
      </p:pic>
      <p:pic>
        <p:nvPicPr>
          <p:cNvPr id="6" name="Picture 5">
            <a:extLst>
              <a:ext uri="{FF2B5EF4-FFF2-40B4-BE49-F238E27FC236}">
                <a16:creationId xmlns:a16="http://schemas.microsoft.com/office/drawing/2014/main" id="{9649268B-97CA-A7D2-2BE5-94763F34F5E7}"/>
              </a:ext>
            </a:extLst>
          </p:cNvPr>
          <p:cNvPicPr>
            <a:picLocks noChangeAspect="1"/>
          </p:cNvPicPr>
          <p:nvPr/>
        </p:nvPicPr>
        <p:blipFill>
          <a:blip r:embed="rId5"/>
          <a:stretch>
            <a:fillRect/>
          </a:stretch>
        </p:blipFill>
        <p:spPr>
          <a:xfrm>
            <a:off x="382494" y="2418880"/>
            <a:ext cx="5754225" cy="4068417"/>
          </a:xfrm>
          <a:prstGeom prst="rect">
            <a:avLst/>
          </a:prstGeom>
        </p:spPr>
      </p:pic>
      <p:pic>
        <p:nvPicPr>
          <p:cNvPr id="8" name="Picture 7">
            <a:extLst>
              <a:ext uri="{FF2B5EF4-FFF2-40B4-BE49-F238E27FC236}">
                <a16:creationId xmlns:a16="http://schemas.microsoft.com/office/drawing/2014/main" id="{9829D134-CCC0-2EAE-D867-96D26CEEC58A}"/>
              </a:ext>
            </a:extLst>
          </p:cNvPr>
          <p:cNvPicPr>
            <a:picLocks noChangeAspect="1"/>
          </p:cNvPicPr>
          <p:nvPr/>
        </p:nvPicPr>
        <p:blipFill>
          <a:blip r:embed="rId6"/>
          <a:stretch>
            <a:fillRect/>
          </a:stretch>
        </p:blipFill>
        <p:spPr>
          <a:xfrm>
            <a:off x="9721006" y="3729115"/>
            <a:ext cx="1718168" cy="2727496"/>
          </a:xfrm>
          <a:prstGeom prst="rect">
            <a:avLst/>
          </a:prstGeom>
        </p:spPr>
      </p:pic>
      <mc:AlternateContent xmlns:mc="http://schemas.openxmlformats.org/markup-compatibility/2006" xmlns:p14="http://schemas.microsoft.com/office/powerpoint/2010/main">
        <mc:Choice Requires="p14">
          <p:contentPart p14:bwMode="auto" r:id="rId7">
            <p14:nvContentPartPr>
              <p14:cNvPr id="15" name="Ink 14">
                <a:extLst>
                  <a:ext uri="{FF2B5EF4-FFF2-40B4-BE49-F238E27FC236}">
                    <a16:creationId xmlns:a16="http://schemas.microsoft.com/office/drawing/2014/main" id="{D3B30BAE-8273-CEF0-27B6-6E0492BA96DA}"/>
                  </a:ext>
                </a:extLst>
              </p14:cNvPr>
              <p14:cNvContentPartPr/>
              <p14:nvPr/>
            </p14:nvContentPartPr>
            <p14:xfrm>
              <a:off x="6551597" y="1025526"/>
              <a:ext cx="3170520" cy="2398320"/>
            </p14:xfrm>
          </p:contentPart>
        </mc:Choice>
        <mc:Fallback xmlns="">
          <p:pic>
            <p:nvPicPr>
              <p:cNvPr id="15" name="Ink 14">
                <a:extLst>
                  <a:ext uri="{FF2B5EF4-FFF2-40B4-BE49-F238E27FC236}">
                    <a16:creationId xmlns:a16="http://schemas.microsoft.com/office/drawing/2014/main" id="{D3B30BAE-8273-CEF0-27B6-6E0492BA96DA}"/>
                  </a:ext>
                </a:extLst>
              </p:cNvPr>
              <p:cNvPicPr/>
              <p:nvPr/>
            </p:nvPicPr>
            <p:blipFill>
              <a:blip r:embed="rId8"/>
              <a:stretch>
                <a:fillRect/>
              </a:stretch>
            </p:blipFill>
            <p:spPr>
              <a:xfrm>
                <a:off x="6545477" y="1019406"/>
                <a:ext cx="3182760" cy="24105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a:extLst>
                  <a:ext uri="{FF2B5EF4-FFF2-40B4-BE49-F238E27FC236}">
                    <a16:creationId xmlns:a16="http://schemas.microsoft.com/office/drawing/2014/main" id="{5FC97C8B-D8D0-C377-4EDC-D87DBD0FFE55}"/>
                  </a:ext>
                </a:extLst>
              </p14:cNvPr>
              <p14:cNvContentPartPr/>
              <p14:nvPr/>
            </p14:nvContentPartPr>
            <p14:xfrm>
              <a:off x="1428399" y="2668006"/>
              <a:ext cx="2528282" cy="1675754"/>
            </p14:xfrm>
          </p:contentPart>
        </mc:Choice>
        <mc:Fallback xmlns="">
          <p:pic>
            <p:nvPicPr>
              <p:cNvPr id="10" name="Ink 9">
                <a:extLst>
                  <a:ext uri="{FF2B5EF4-FFF2-40B4-BE49-F238E27FC236}">
                    <a16:creationId xmlns:a16="http://schemas.microsoft.com/office/drawing/2014/main" id="{5FC97C8B-D8D0-C377-4EDC-D87DBD0FFE55}"/>
                  </a:ext>
                </a:extLst>
              </p:cNvPr>
              <p:cNvPicPr/>
              <p:nvPr/>
            </p:nvPicPr>
            <p:blipFill>
              <a:blip r:embed="rId10"/>
              <a:stretch>
                <a:fillRect/>
              </a:stretch>
            </p:blipFill>
            <p:spPr>
              <a:xfrm>
                <a:off x="1410402" y="2650010"/>
                <a:ext cx="2563917" cy="1711385"/>
              </a:xfrm>
              <a:prstGeom prst="rect">
                <a:avLst/>
              </a:prstGeom>
            </p:spPr>
          </p:pic>
        </mc:Fallback>
      </mc:AlternateContent>
    </p:spTree>
    <p:extLst>
      <p:ext uri="{BB962C8B-B14F-4D97-AF65-F5344CB8AC3E}">
        <p14:creationId xmlns:p14="http://schemas.microsoft.com/office/powerpoint/2010/main" val="2905343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7637E-FBF3-E89E-04CB-3DFDC68FD0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FF9701-5D73-EB92-8047-3BA97D22E0C6}"/>
              </a:ext>
            </a:extLst>
          </p:cNvPr>
          <p:cNvSpPr>
            <a:spLocks noGrp="1"/>
          </p:cNvSpPr>
          <p:nvPr>
            <p:ph type="ctrTitle"/>
          </p:nvPr>
        </p:nvSpPr>
        <p:spPr>
          <a:xfrm>
            <a:off x="2063144" y="3428395"/>
            <a:ext cx="8059254" cy="1221701"/>
          </a:xfrm>
        </p:spPr>
        <p:txBody>
          <a:bodyPr>
            <a:noAutofit/>
          </a:bodyPr>
          <a:lstStyle/>
          <a:p>
            <a:pPr algn="ctr"/>
            <a:r>
              <a:rPr lang="en-US" sz="4500" b="0" dirty="0">
                <a:latin typeface="Segoe UI"/>
                <a:ea typeface="MS PGothic"/>
                <a:cs typeface="Segoe UI"/>
              </a:rPr>
              <a:t>Community Engagement &amp; </a:t>
            </a:r>
            <a:r>
              <a:rPr lang="en-US" sz="4500" b="0">
                <a:latin typeface="Segoe UI"/>
                <a:ea typeface="MS PGothic"/>
                <a:cs typeface="Segoe UI"/>
              </a:rPr>
              <a:t>Empowerment</a:t>
            </a:r>
            <a:br>
              <a:rPr lang="en-US" sz="4500" b="0" dirty="0">
                <a:latin typeface="Aptos"/>
                <a:ea typeface="MS PGothic"/>
              </a:rPr>
            </a:br>
            <a:endParaRPr sz="4500" b="0">
              <a:latin typeface="Aptos"/>
              <a:ea typeface="MS PGothic"/>
            </a:endParaRPr>
          </a:p>
        </p:txBody>
      </p:sp>
      <p:pic>
        <p:nvPicPr>
          <p:cNvPr id="5" name="Picture 4">
            <a:extLst>
              <a:ext uri="{FF2B5EF4-FFF2-40B4-BE49-F238E27FC236}">
                <a16:creationId xmlns:a16="http://schemas.microsoft.com/office/drawing/2014/main" id="{31056D54-AEDF-FDE0-44DE-461F5978F7AA}"/>
              </a:ext>
            </a:extLst>
          </p:cNvPr>
          <p:cNvPicPr>
            <a:picLocks noChangeAspect="1"/>
          </p:cNvPicPr>
          <p:nvPr/>
        </p:nvPicPr>
        <p:blipFill>
          <a:blip r:embed="rId3">
            <a:extLst>
              <a:ext uri="{28A0092B-C50C-407E-A947-70E740481C1C}">
                <a14:useLocalDpi xmlns:a14="http://schemas.microsoft.com/office/drawing/2010/main" val="0"/>
              </a:ext>
            </a:extLst>
          </a:blip>
          <a:srcRect t="33720" b="42132"/>
          <a:stretch>
            <a:fillRect/>
          </a:stretch>
        </p:blipFill>
        <p:spPr>
          <a:xfrm>
            <a:off x="2667000" y="1345625"/>
            <a:ext cx="6858000" cy="1655992"/>
          </a:xfrm>
          <a:prstGeom prst="rect">
            <a:avLst/>
          </a:prstGeom>
        </p:spPr>
      </p:pic>
    </p:spTree>
    <p:extLst>
      <p:ext uri="{BB962C8B-B14F-4D97-AF65-F5344CB8AC3E}">
        <p14:creationId xmlns:p14="http://schemas.microsoft.com/office/powerpoint/2010/main" val="411860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0CED0-C89F-C420-F875-3849D87F45F7}"/>
            </a:ext>
          </a:extLst>
        </p:cNvPr>
        <p:cNvGrpSpPr/>
        <p:nvPr/>
      </p:nvGrpSpPr>
      <p:grpSpPr>
        <a:xfrm>
          <a:off x="0" y="0"/>
          <a:ext cx="0" cy="0"/>
          <a:chOff x="0" y="0"/>
          <a:chExt cx="0" cy="0"/>
        </a:xfrm>
      </p:grpSpPr>
      <p:pic>
        <p:nvPicPr>
          <p:cNvPr id="3" name="Picture 2" descr="A map with many sticky notes on it&#10;&#10;AI-generated content may be incorrect.">
            <a:extLst>
              <a:ext uri="{FF2B5EF4-FFF2-40B4-BE49-F238E27FC236}">
                <a16:creationId xmlns:a16="http://schemas.microsoft.com/office/drawing/2014/main" id="{3EF2DBA6-BFB4-D14F-B28A-7C137490B76D}"/>
              </a:ext>
            </a:extLst>
          </p:cNvPr>
          <p:cNvPicPr>
            <a:picLocks noChangeAspect="1"/>
          </p:cNvPicPr>
          <p:nvPr/>
        </p:nvPicPr>
        <p:blipFill>
          <a:blip r:embed="rId3"/>
          <a:srcRect l="21307"/>
          <a:stretch>
            <a:fillRect/>
          </a:stretch>
        </p:blipFill>
        <p:spPr>
          <a:xfrm>
            <a:off x="20" y="10"/>
            <a:ext cx="7195655" cy="685799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noFill/>
        </p:spPr>
      </p:pic>
      <p:sp>
        <p:nvSpPr>
          <p:cNvPr id="7" name="TextBox 6">
            <a:extLst>
              <a:ext uri="{FF2B5EF4-FFF2-40B4-BE49-F238E27FC236}">
                <a16:creationId xmlns:a16="http://schemas.microsoft.com/office/drawing/2014/main" id="{BA12AD11-3BDD-9116-B8D9-983ED154D869}"/>
              </a:ext>
            </a:extLst>
          </p:cNvPr>
          <p:cNvSpPr txBox="1"/>
          <p:nvPr/>
        </p:nvSpPr>
        <p:spPr>
          <a:xfrm>
            <a:off x="7553740" y="1291009"/>
            <a:ext cx="3829878" cy="3416320"/>
          </a:xfrm>
          <a:prstGeom prst="rect">
            <a:avLst/>
          </a:prstGeom>
          <a:noFill/>
        </p:spPr>
        <p:txBody>
          <a:bodyPr wrap="square" lIns="91440" tIns="45720" rIns="91440" bIns="45720" anchor="t">
            <a:spAutoFit/>
          </a:bodyPr>
          <a:lstStyle/>
          <a:p>
            <a:r>
              <a:rPr lang="en-US" sz="5400" b="0" dirty="0">
                <a:latin typeface="Segoe UI"/>
                <a:ea typeface="MS PGothic"/>
                <a:cs typeface="Segoe UI"/>
              </a:rPr>
              <a:t>Listening &amp; Learning</a:t>
            </a:r>
            <a:br>
              <a:rPr lang="en-US" sz="5400" b="0" dirty="0">
                <a:latin typeface="Segoe UI"/>
                <a:ea typeface="MS PGothic" panose="020B0600070205080204" pitchFamily="34" charset="-128"/>
                <a:cs typeface="Segoe UI"/>
              </a:rPr>
            </a:br>
            <a:r>
              <a:rPr lang="en-US" sz="5400" b="0" dirty="0">
                <a:latin typeface="Segoe UI"/>
                <a:ea typeface="MS PGothic"/>
                <a:cs typeface="Segoe UI"/>
              </a:rPr>
              <a:t>in North</a:t>
            </a:r>
          </a:p>
          <a:p>
            <a:r>
              <a:rPr lang="en-US" sz="5400" b="0" dirty="0">
                <a:latin typeface="Segoe UI"/>
                <a:ea typeface="MS PGothic"/>
                <a:cs typeface="Segoe UI"/>
              </a:rPr>
              <a:t>St Helens</a:t>
            </a:r>
            <a:endParaRPr lang="en-GB" sz="5400">
              <a:latin typeface="Segoe UI"/>
              <a:ea typeface="MS PGothic"/>
              <a:cs typeface="Segoe UI"/>
            </a:endParaRPr>
          </a:p>
        </p:txBody>
      </p:sp>
    </p:spTree>
    <p:extLst>
      <p:ext uri="{BB962C8B-B14F-4D97-AF65-F5344CB8AC3E}">
        <p14:creationId xmlns:p14="http://schemas.microsoft.com/office/powerpoint/2010/main" val="1160140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0C426-01A2-732D-2DDB-E7FF38220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39BC3F-DF77-F6C4-A00B-3323B1DE15F8}"/>
              </a:ext>
            </a:extLst>
          </p:cNvPr>
          <p:cNvSpPr>
            <a:spLocks noGrp="1"/>
          </p:cNvSpPr>
          <p:nvPr>
            <p:ph type="ctrTitle"/>
          </p:nvPr>
        </p:nvSpPr>
        <p:spPr>
          <a:xfrm>
            <a:off x="914401" y="1389888"/>
            <a:ext cx="11667744" cy="4428174"/>
          </a:xfrm>
        </p:spPr>
        <p:txBody>
          <a:bodyPr>
            <a:noAutofit/>
          </a:bodyPr>
          <a:lstStyle/>
          <a:p>
            <a:pPr>
              <a:lnSpc>
                <a:spcPct val="100000"/>
              </a:lnSpc>
              <a:spcBef>
                <a:spcPts val="0"/>
              </a:spcBef>
            </a:pPr>
            <a:r>
              <a:rPr lang="en-US" sz="3600" dirty="0">
                <a:latin typeface="Aptos"/>
                <a:cs typeface="Arial"/>
              </a:rPr>
              <a:t>Engagement Approach:</a:t>
            </a:r>
            <a:br>
              <a:rPr lang="en-US" sz="3600" dirty="0">
                <a:latin typeface="Aptos"/>
                <a:cs typeface="Arial"/>
              </a:rPr>
            </a:br>
            <a:br>
              <a:rPr lang="en-US" sz="3600" dirty="0">
                <a:latin typeface="Aptos"/>
                <a:cs typeface="Arial"/>
              </a:rPr>
            </a:br>
            <a:r>
              <a:rPr lang="en-US" sz="3600" b="0" dirty="0">
                <a:latin typeface="Aptos"/>
                <a:cs typeface="Arial"/>
              </a:rPr>
              <a:t>North </a:t>
            </a:r>
            <a:r>
              <a:rPr lang="en-US" sz="3600" b="0" dirty="0" err="1">
                <a:latin typeface="Aptos"/>
                <a:cs typeface="Arial"/>
              </a:rPr>
              <a:t>Neighbourhood</a:t>
            </a:r>
            <a:r>
              <a:rPr lang="en-US" sz="3600" b="0" dirty="0">
                <a:latin typeface="Aptos"/>
                <a:cs typeface="Arial"/>
              </a:rPr>
              <a:t> Voice Network</a:t>
            </a:r>
            <a:br>
              <a:rPr lang="en-US" sz="3600" b="0" dirty="0">
                <a:latin typeface="Aptos" panose="020B0004020202020204" pitchFamily="34" charset="0"/>
                <a:cs typeface="Arial"/>
              </a:rPr>
            </a:br>
            <a:br>
              <a:rPr lang="en-US" sz="3600" b="0" dirty="0">
                <a:latin typeface="Aptos" panose="020B0004020202020204" pitchFamily="34" charset="0"/>
                <a:cs typeface="Arial"/>
              </a:rPr>
            </a:br>
            <a:r>
              <a:rPr lang="en-US" sz="3600" b="0" dirty="0">
                <a:latin typeface="Aptos"/>
                <a:cs typeface="Arial"/>
              </a:rPr>
              <a:t>&amp; targeted engagement sessions</a:t>
            </a:r>
            <a:br>
              <a:rPr lang="en-US" sz="3600" dirty="0">
                <a:latin typeface="Aptos" panose="020B0004020202020204" pitchFamily="34" charset="0"/>
                <a:cs typeface="Arial"/>
              </a:rPr>
            </a:br>
            <a:br>
              <a:rPr lang="en-US" sz="3600" dirty="0">
                <a:latin typeface="Aptos" panose="020B0004020202020204" pitchFamily="34" charset="0"/>
                <a:cs typeface="Arial"/>
              </a:rPr>
            </a:br>
            <a:br>
              <a:rPr lang="en-US" sz="3600" b="0" dirty="0">
                <a:latin typeface="Arial"/>
                <a:cs typeface="Arial"/>
              </a:rPr>
            </a:br>
            <a:br>
              <a:rPr lang="en-US" sz="3600" b="0" dirty="0">
                <a:latin typeface="Arial"/>
                <a:cs typeface="Arial"/>
              </a:rPr>
            </a:br>
            <a:br>
              <a:rPr lang="en-US" sz="3600" b="0" dirty="0">
                <a:latin typeface="Arial"/>
                <a:cs typeface="Arial"/>
              </a:rPr>
            </a:br>
            <a:endParaRPr lang="en-GB" sz="3600" dirty="0"/>
          </a:p>
        </p:txBody>
      </p:sp>
      <p:pic>
        <p:nvPicPr>
          <p:cNvPr id="3" name="Picture 2" descr="A group of people posing for a photo&#10;&#10;AI-generated content may be incorrect.">
            <a:extLst>
              <a:ext uri="{FF2B5EF4-FFF2-40B4-BE49-F238E27FC236}">
                <a16:creationId xmlns:a16="http://schemas.microsoft.com/office/drawing/2014/main" id="{6C9B9140-DD9D-53E5-09C8-1CAA21072A41}"/>
              </a:ext>
            </a:extLst>
          </p:cNvPr>
          <p:cNvPicPr>
            <a:picLocks noChangeAspect="1"/>
          </p:cNvPicPr>
          <p:nvPr/>
        </p:nvPicPr>
        <p:blipFill>
          <a:blip r:embed="rId3"/>
          <a:stretch>
            <a:fillRect/>
          </a:stretch>
        </p:blipFill>
        <p:spPr>
          <a:xfrm>
            <a:off x="7790416" y="3717420"/>
            <a:ext cx="4466008" cy="3140580"/>
          </a:xfrm>
          <a:prstGeom prst="rect">
            <a:avLst/>
          </a:prstGeom>
        </p:spPr>
      </p:pic>
    </p:spTree>
    <p:extLst>
      <p:ext uri="{BB962C8B-B14F-4D97-AF65-F5344CB8AC3E}">
        <p14:creationId xmlns:p14="http://schemas.microsoft.com/office/powerpoint/2010/main" val="2097189944"/>
      </p:ext>
    </p:extLst>
  </p:cSld>
  <p:clrMapOvr>
    <a:masterClrMapping/>
  </p:clrMapOvr>
</p:sld>
</file>

<file path=ppt/theme/theme1.xml><?xml version="1.0" encoding="utf-8"?>
<a:theme xmlns:a="http://schemas.openxmlformats.org/drawingml/2006/main" name="Helena">
  <a:themeElements>
    <a:clrScheme name="Helen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lena Mudwerks example 6 compressed" id="{015B15E0-6D17-4A66-B2EE-BBFA491F2DC9}" vid="{303CCCC3-2848-46EB-A765-5B04BF1DB636}"/>
    </a:ext>
  </a:extLst>
</a:theme>
</file>

<file path=ppt/theme/theme2.xml><?xml version="1.0" encoding="utf-8"?>
<a:theme xmlns:a="http://schemas.openxmlformats.org/drawingml/2006/main" name="Helena">
  <a:themeElements>
    <a:clrScheme name="Helen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lena_win32_DN_V3" id="{9F427321-9060-43C1-8B15-4D38A9FA231C}" vid="{F91C65FD-DCCD-4832-9662-5F5E1061559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Helen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6e56833-3ad2-4094-81c9-0686592c05e5" xsi:nil="true"/>
    <lcf76f155ced4ddcb4097134ff3c332f xmlns="49802c59-1bb6-4194-8f32-1395bd9531e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71D42497686B84A9C884690B233A04B" ma:contentTypeVersion="19" ma:contentTypeDescription="Create a new document." ma:contentTypeScope="" ma:versionID="f998e6ca9f196a5ae216b3e801ef409a">
  <xsd:schema xmlns:xsd="http://www.w3.org/2001/XMLSchema" xmlns:xs="http://www.w3.org/2001/XMLSchema" xmlns:p="http://schemas.microsoft.com/office/2006/metadata/properties" xmlns:ns2="49802c59-1bb6-4194-8f32-1395bd9531e7" xmlns:ns3="86e56833-3ad2-4094-81c9-0686592c05e5" targetNamespace="http://schemas.microsoft.com/office/2006/metadata/properties" ma:root="true" ma:fieldsID="3a602122bec1f72f421e49a3fad57f1e" ns2:_="" ns3:_="">
    <xsd:import namespace="49802c59-1bb6-4194-8f32-1395bd9531e7"/>
    <xsd:import namespace="86e56833-3ad2-4094-81c9-0686592c05e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802c59-1bb6-4194-8f32-1395bd9531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01de760-663d-4563-8f1d-7240ab16058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6e56833-3ad2-4094-81c9-0686592c05e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ab65a94-45b4-4c87-b2c5-44aa37843d94}" ma:internalName="TaxCatchAll" ma:showField="CatchAllData" ma:web="86e56833-3ad2-4094-81c9-0686592c05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E56A84-5221-4094-931C-4D22B2B9CC2F}">
  <ds:schemaRefs>
    <ds:schemaRef ds:uri="http://schemas.microsoft.com/sharepoint/v3/contenttype/forms"/>
  </ds:schemaRefs>
</ds:datastoreItem>
</file>

<file path=customXml/itemProps2.xml><?xml version="1.0" encoding="utf-8"?>
<ds:datastoreItem xmlns:ds="http://schemas.openxmlformats.org/officeDocument/2006/customXml" ds:itemID="{3C8CD7C5-AC88-4BEA-B67C-A78DEC329292}">
  <ds:schemaRefs>
    <ds:schemaRef ds:uri="37246925-a231-43d8-9e1b-94449c8339c0"/>
    <ds:schemaRef ds:uri="7f7c35d9-9f75-4b43-9e10-69111d1c6426"/>
    <ds:schemaRef ds:uri="http://schemas.microsoft.com/office/2006/metadata/properties"/>
    <ds:schemaRef ds:uri="http://schemas.microsoft.com/office/infopath/2007/PartnerControls"/>
    <ds:schemaRef ds:uri="86e56833-3ad2-4094-81c9-0686592c05e5"/>
    <ds:schemaRef ds:uri="49802c59-1bb6-4194-8f32-1395bd9531e7"/>
  </ds:schemaRefs>
</ds:datastoreItem>
</file>

<file path=customXml/itemProps3.xml><?xml version="1.0" encoding="utf-8"?>
<ds:datastoreItem xmlns:ds="http://schemas.openxmlformats.org/officeDocument/2006/customXml" ds:itemID="{756650AF-38C3-40A4-A0C1-74E3C5B416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802c59-1bb6-4194-8f32-1395bd9531e7"/>
    <ds:schemaRef ds:uri="86e56833-3ad2-4094-81c9-0686592c05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165</TotalTime>
  <Words>974</Words>
  <Application>Microsoft Office PowerPoint</Application>
  <PresentationFormat>Widescreen</PresentationFormat>
  <Paragraphs>118</Paragraphs>
  <Slides>30</Slides>
  <Notes>17</Notes>
  <HiddenSlides>0</HiddenSlides>
  <MMClips>0</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Helena</vt:lpstr>
      <vt:lpstr>Helena</vt:lpstr>
      <vt:lpstr>PowerPoint Presentation</vt:lpstr>
      <vt:lpstr>One Neighbourhood Programme</vt:lpstr>
      <vt:lpstr>PowerPoint Presentation</vt:lpstr>
      <vt:lpstr>PowerPoint Presentation</vt:lpstr>
      <vt:lpstr>PowerPoint Presentation</vt:lpstr>
      <vt:lpstr>The programme will initially focus on the North of St Helens. This is defined by the locality boundary and includes Rainford, Billinge &amp; Seneley Green and Moss Bank </vt:lpstr>
      <vt:lpstr>Community Engagement &amp; Empowerment </vt:lpstr>
      <vt:lpstr>PowerPoint Presentation</vt:lpstr>
      <vt:lpstr>Engagement Approach:  North Neighbourhood Voice Network  &amp; targeted engagement sessions     </vt:lpstr>
      <vt:lpstr>Engagement Approach  Utilising 'Neighbourhood Voice Network' &amp; targeted engagement sessions  Education: Carr Mill Primary, Rainford High School    Voluntary &amp; Community Sector: VCA, Park Farm Community Centre (Carr Mill), Boys Brigade &amp; Girls Association (Rainford), St Aidens Food Pantry (Billinge)  Local Residents: Dave (Rainford) Christine (Rainford) Joan (Billinge) Lynne (Billinge/ Garswood) Nikki (Carr Mill)  Local Services &amp; Partners:   Libraries, Torus Housing, PCSOs  VOCAL Champion: Lynne  Young people aged 14-18 years: Representatives from Rainford High &amp; Boys Brigade/ Girls Association   </vt:lpstr>
      <vt:lpstr>PowerPoint Presentation</vt:lpstr>
      <vt:lpstr>E</vt:lpstr>
      <vt:lpstr>Emerging Priorities when insights are triangulated with data sets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Stakeholder Workshops </vt:lpstr>
      <vt:lpstr>Stakeholder Workshop 1: Multi Agency Rainford  </vt:lpstr>
      <vt:lpstr>Stakeholder Workshop 2: Council Officers  </vt:lpstr>
      <vt:lpstr>Workshop 3: Questions at stations  What are we already doing to support this priority in North?  What is working well at the moment around this priority?  What is missing that would help us to deliver this priority?   What could we do differently to deliver this priority?  Who should be involved? What collaborations would help us to deliver this priority together? </vt:lpstr>
      <vt:lpstr>Next steps…  Summarise stakeholder insights  Feedback to Programme Board  </vt:lpstr>
    </vt:vector>
  </TitlesOfParts>
  <Company>St Helens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Wright</dc:creator>
  <cp:lastModifiedBy>Michelle Dennett</cp:lastModifiedBy>
  <cp:revision>592</cp:revision>
  <dcterms:created xsi:type="dcterms:W3CDTF">2026-05-28T16:03:35Z</dcterms:created>
  <dcterms:modified xsi:type="dcterms:W3CDTF">2026-08-10T07:22:14Z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0x010100771D42497686B84A9C884690B233A04B</vt:lpwstr>
  </property>
  <property fmtid="{D5CDD505-2E9C-101B-9397-08002B2CF9AE}" pid="3" name="MediaServiceImageTags">
    <vt:lpwstr/>
  </property>
</Properties>
</file>